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9" r:id="rId3"/>
    <p:sldId id="304" r:id="rId4"/>
    <p:sldId id="300" r:id="rId5"/>
    <p:sldId id="257" r:id="rId6"/>
    <p:sldId id="305" r:id="rId7"/>
    <p:sldId id="306" r:id="rId8"/>
    <p:sldId id="296" r:id="rId9"/>
    <p:sldId id="301" r:id="rId10"/>
    <p:sldId id="302" r:id="rId11"/>
    <p:sldId id="307" r:id="rId12"/>
    <p:sldId id="298" r:id="rId13"/>
    <p:sldId id="308" r:id="rId14"/>
    <p:sldId id="309" r:id="rId15"/>
    <p:sldId id="29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80"/>
    <a:srgbClr val="FFCC00"/>
    <a:srgbClr val="00CC99"/>
    <a:srgbClr val="009999"/>
    <a:srgbClr val="FFCC66"/>
    <a:srgbClr val="002220"/>
    <a:srgbClr val="0066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5946" autoAdjust="0"/>
  </p:normalViewPr>
  <p:slideViewPr>
    <p:cSldViewPr snapToGrid="0"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4B2378-4AFA-4ACC-82C7-F2990CCA4F46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640140A-5C07-4E8F-8942-4778BEBEEA19}">
      <dgm:prSet phldrT="[Текст]" custT="1"/>
      <dgm:spPr>
        <a:gradFill rotWithShape="0">
          <a:gsLst>
            <a:gs pos="0">
              <a:srgbClr val="00CC99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</dgm:spPr>
      <dgm:t>
        <a:bodyPr/>
        <a:lstStyle/>
        <a:p>
          <a:pPr algn="just"/>
          <a:r>
            <a:rPr lang="uk-UA" sz="1500" b="1" i="1" dirty="0">
              <a:solidFill>
                <a:schemeClr val="tx1"/>
              </a:solidFill>
            </a:rPr>
            <a:t>Національний складник у сфері освіти</a:t>
          </a:r>
          <a:r>
            <a:rPr lang="uk-UA" sz="1500" dirty="0">
              <a:solidFill>
                <a:schemeClr val="tx1"/>
              </a:solidFill>
            </a:rPr>
            <a:t> на основі комплексних теоретичних висновків філософів, релігієзнавців і політологів, результати праць яких слід </a:t>
          </a:r>
          <a:r>
            <a:rPr lang="uk-UA" sz="1500" dirty="0" err="1">
              <a:solidFill>
                <a:schemeClr val="tx1"/>
              </a:solidFill>
            </a:rPr>
            <a:t>імплементувати</a:t>
          </a:r>
          <a:r>
            <a:rPr lang="uk-UA" sz="1500" dirty="0">
              <a:solidFill>
                <a:schemeClr val="tx1"/>
              </a:solidFill>
            </a:rPr>
            <a:t> в документи щодо гуманітарної безпеки України, а також використовувати у навчально-виховному процесу вищої школи нашої держави.</a:t>
          </a:r>
          <a:r>
            <a:rPr lang="uk-UA" sz="1500" b="1" i="1" dirty="0">
              <a:solidFill>
                <a:schemeClr val="tx1"/>
              </a:solidFill>
            </a:rPr>
            <a:t> </a:t>
          </a:r>
          <a:endParaRPr lang="uk-UA" sz="1500" b="1" dirty="0">
            <a:solidFill>
              <a:schemeClr val="tx1"/>
            </a:solidFill>
          </a:endParaRPr>
        </a:p>
      </dgm:t>
    </dgm:pt>
    <dgm:pt modelId="{BD0B911D-687E-4356-8D8F-D123A3303E2A}" type="parTrans" cxnId="{99B283EA-B174-4EAE-8698-CC6733A38DDE}">
      <dgm:prSet/>
      <dgm:spPr/>
      <dgm:t>
        <a:bodyPr/>
        <a:lstStyle/>
        <a:p>
          <a:endParaRPr lang="uk-UA"/>
        </a:p>
      </dgm:t>
    </dgm:pt>
    <dgm:pt modelId="{9B643F6F-CC3F-4B36-B480-AA5D27DA9DD1}" type="sibTrans" cxnId="{99B283EA-B174-4EAE-8698-CC6733A38DDE}">
      <dgm:prSet/>
      <dgm:spPr/>
      <dgm:t>
        <a:bodyPr/>
        <a:lstStyle/>
        <a:p>
          <a:endParaRPr lang="uk-UA"/>
        </a:p>
      </dgm:t>
    </dgm:pt>
    <dgm:pt modelId="{406A84C2-54EF-4F38-8CCE-299020052A2E}">
      <dgm:prSet custT="1"/>
      <dgm:spPr>
        <a:gradFill flip="none" rotWithShape="1">
          <a:gsLst>
            <a:gs pos="10000">
              <a:srgbClr val="00CC99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1"/>
          <a:tileRect/>
        </a:gradFill>
      </dgm:spPr>
      <dgm:t>
        <a:bodyPr/>
        <a:lstStyle/>
        <a:p>
          <a:pPr algn="just"/>
          <a:r>
            <a:rPr lang="uk-UA" sz="1500" b="1" i="1" dirty="0">
              <a:solidFill>
                <a:schemeClr val="tx1"/>
              </a:solidFill>
              <a:latin typeface="+mn-lt"/>
            </a:rPr>
            <a:t>Багатовекторність суспільно-політичного розвитку світу як сутнісна характеристика цивілізаційного поступу</a:t>
          </a:r>
          <a:r>
            <a:rPr lang="uk-UA" sz="1500" dirty="0">
              <a:solidFill>
                <a:schemeClr val="tx1"/>
              </a:solidFill>
              <a:latin typeface="+mn-lt"/>
            </a:rPr>
            <a:t>: відмінності в досвіді демократичного співжиття; неповторно-специфічні особливості реакцій конкретних соціумів на новітні виклики політичного, економічного та культурного поступу, небезпека популістського авторитаризму тощо.</a:t>
          </a:r>
          <a:endParaRPr lang="ru-RU" sz="1500" dirty="0">
            <a:solidFill>
              <a:schemeClr val="tx1"/>
            </a:solidFill>
            <a:latin typeface="+mn-lt"/>
          </a:endParaRPr>
        </a:p>
      </dgm:t>
    </dgm:pt>
    <dgm:pt modelId="{9707BEB8-9158-474C-93BE-5D9126A8CB0F}" type="parTrans" cxnId="{56D9D553-0905-4474-B808-AB33437C606B}">
      <dgm:prSet/>
      <dgm:spPr/>
      <dgm:t>
        <a:bodyPr/>
        <a:lstStyle/>
        <a:p>
          <a:endParaRPr lang="ru-RU"/>
        </a:p>
      </dgm:t>
    </dgm:pt>
    <dgm:pt modelId="{37ED79A5-E9D2-4B54-AD33-C3947DE0F2F9}" type="sibTrans" cxnId="{56D9D553-0905-4474-B808-AB33437C606B}">
      <dgm:prSet/>
      <dgm:spPr/>
      <dgm:t>
        <a:bodyPr/>
        <a:lstStyle/>
        <a:p>
          <a:endParaRPr lang="ru-RU"/>
        </a:p>
      </dgm:t>
    </dgm:pt>
    <dgm:pt modelId="{4FB709ED-7C5A-4FCC-8E72-5F2D858CDBA1}">
      <dgm:prSet custT="1"/>
      <dgm:spPr>
        <a:gradFill rotWithShape="0">
          <a:gsLst>
            <a:gs pos="0">
              <a:srgbClr val="00CC99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</a:gradFill>
      </dgm:spPr>
      <dgm:t>
        <a:bodyPr/>
        <a:lstStyle/>
        <a:p>
          <a:pPr algn="just"/>
          <a:r>
            <a:rPr lang="uk-UA" sz="1500" b="1" i="1" dirty="0">
              <a:solidFill>
                <a:schemeClr val="tx1"/>
              </a:solidFill>
            </a:rPr>
            <a:t>Політико-системні</a:t>
          </a:r>
          <a:r>
            <a:rPr lang="uk-UA" sz="1500" dirty="0">
              <a:solidFill>
                <a:schemeClr val="tx1"/>
              </a:solidFill>
            </a:rPr>
            <a:t> </a:t>
          </a:r>
          <a:r>
            <a:rPr lang="uk-UA" sz="1500" b="1" i="1" dirty="0">
              <a:solidFill>
                <a:schemeClr val="tx1"/>
              </a:solidFill>
            </a:rPr>
            <a:t>виклики,</a:t>
          </a:r>
          <a:r>
            <a:rPr lang="uk-UA" sz="1500" dirty="0">
              <a:solidFill>
                <a:schemeClr val="tx1"/>
              </a:solidFill>
            </a:rPr>
            <a:t> до яких, зокрема, належать поляризація суспільства, зростання соціальної нерівності; соціально-політична нестабільність як наслідок порушення системи зв’язків між суб’єктами політико-правової діяльності; зловживання владою, корупція в системі державного управління; популізм як чинник дестабілізації демократії тощо</a:t>
          </a:r>
          <a:r>
            <a:rPr lang="uk-UA" sz="1500" b="1" i="1" dirty="0">
              <a:solidFill>
                <a:schemeClr val="tx1"/>
              </a:solidFill>
            </a:rPr>
            <a:t>.</a:t>
          </a:r>
          <a:endParaRPr lang="ru-RU" sz="1500" dirty="0">
            <a:solidFill>
              <a:schemeClr val="tx1"/>
            </a:solidFill>
          </a:endParaRPr>
        </a:p>
      </dgm:t>
    </dgm:pt>
    <dgm:pt modelId="{EBD9BBF9-C881-4317-A22D-BD81C8AF4EAB}" type="parTrans" cxnId="{8DC3A4CF-29BF-4904-B270-FD73243D2868}">
      <dgm:prSet/>
      <dgm:spPr/>
      <dgm:t>
        <a:bodyPr/>
        <a:lstStyle/>
        <a:p>
          <a:endParaRPr lang="ru-RU"/>
        </a:p>
      </dgm:t>
    </dgm:pt>
    <dgm:pt modelId="{5F89AE4C-46C5-4029-85BE-358983B620D9}" type="sibTrans" cxnId="{8DC3A4CF-29BF-4904-B270-FD73243D2868}">
      <dgm:prSet/>
      <dgm:spPr/>
      <dgm:t>
        <a:bodyPr/>
        <a:lstStyle/>
        <a:p>
          <a:endParaRPr lang="ru-RU"/>
        </a:p>
      </dgm:t>
    </dgm:pt>
    <dgm:pt modelId="{8610BF71-0C7D-4709-B2E8-1283345ED573}">
      <dgm:prSet custT="1"/>
      <dgm:spPr>
        <a:gradFill rotWithShape="0">
          <a:gsLst>
            <a:gs pos="0">
              <a:srgbClr val="00CC99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</a:gradFill>
      </dgm:spPr>
      <dgm:t>
        <a:bodyPr/>
        <a:lstStyle/>
        <a:p>
          <a:pPr algn="just"/>
          <a:endParaRPr lang="uk-UA" sz="1500" b="1" i="1" dirty="0">
            <a:solidFill>
              <a:schemeClr val="tx1"/>
            </a:solidFill>
          </a:endParaRPr>
        </a:p>
        <a:p>
          <a:pPr algn="just"/>
          <a:r>
            <a:rPr lang="uk-UA" sz="1500" b="1" i="1" dirty="0">
              <a:solidFill>
                <a:schemeClr val="tx1"/>
              </a:solidFill>
            </a:rPr>
            <a:t>Релігійна безпека України</a:t>
          </a:r>
          <a:r>
            <a:rPr lang="uk-UA" sz="1500" dirty="0">
              <a:solidFill>
                <a:schemeClr val="tx1"/>
              </a:solidFill>
            </a:rPr>
            <a:t>, що передбачає осмислення релігійних процесів нашої держави, аналіз діяльності релігійних організацій, зокрема їх статутних документів, </a:t>
          </a:r>
          <a:r>
            <a:rPr lang="uk-UA" sz="1500" dirty="0" err="1">
              <a:solidFill>
                <a:schemeClr val="tx1"/>
              </a:solidFill>
            </a:rPr>
            <a:t>віроповчального</a:t>
          </a:r>
          <a:r>
            <a:rPr lang="uk-UA" sz="1500" dirty="0">
              <a:solidFill>
                <a:schemeClr val="tx1"/>
              </a:solidFill>
            </a:rPr>
            <a:t> корпусу, проповідницької діяльності, гуманітарної роботи, місіонерського поля, а також </a:t>
          </a:r>
          <a:r>
            <a:rPr lang="uk-UA" sz="1500" dirty="0" err="1">
              <a:solidFill>
                <a:schemeClr val="tx1"/>
              </a:solidFill>
            </a:rPr>
            <a:t>звʼязків</a:t>
          </a:r>
          <a:r>
            <a:rPr lang="uk-UA" sz="1500" dirty="0">
              <a:solidFill>
                <a:schemeClr val="tx1"/>
              </a:solidFill>
            </a:rPr>
            <a:t> із зарубіжними центрами і осередками, що можуть впливати на ситуацію національної безпеки України</a:t>
          </a:r>
          <a:r>
            <a:rPr lang="uk-UA" sz="1500" dirty="0"/>
            <a:t>. </a:t>
          </a:r>
          <a:endParaRPr lang="ru-RU" sz="1500" dirty="0">
            <a:solidFill>
              <a:schemeClr val="tx1"/>
            </a:solidFill>
          </a:endParaRPr>
        </a:p>
      </dgm:t>
    </dgm:pt>
    <dgm:pt modelId="{94BCECFA-E004-4B7F-96DE-60E9A95279F8}" type="parTrans" cxnId="{E0A1CDD1-4479-43C0-A8CB-483CABBD9A20}">
      <dgm:prSet/>
      <dgm:spPr/>
      <dgm:t>
        <a:bodyPr/>
        <a:lstStyle/>
        <a:p>
          <a:endParaRPr lang="ru-RU"/>
        </a:p>
      </dgm:t>
    </dgm:pt>
    <dgm:pt modelId="{CB1A0BB5-E19A-4800-925D-1EE6973E90CF}" type="sibTrans" cxnId="{E0A1CDD1-4479-43C0-A8CB-483CABBD9A20}">
      <dgm:prSet/>
      <dgm:spPr/>
      <dgm:t>
        <a:bodyPr/>
        <a:lstStyle/>
        <a:p>
          <a:endParaRPr lang="ru-RU"/>
        </a:p>
      </dgm:t>
    </dgm:pt>
    <dgm:pt modelId="{DF68CAD7-CFFE-4BD4-B941-2732BFD167C5}" type="pres">
      <dgm:prSet presAssocID="{584B2378-4AFA-4ACC-82C7-F2990CCA4F4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CFCD2A4-F264-4160-ACD8-BB6C867EF690}" type="pres">
      <dgm:prSet presAssocID="{584B2378-4AFA-4ACC-82C7-F2990CCA4F46}" presName="Name1" presStyleCnt="0"/>
      <dgm:spPr/>
    </dgm:pt>
    <dgm:pt modelId="{35E54E6F-8EB8-4B11-BFCD-6BB425BC4B9B}" type="pres">
      <dgm:prSet presAssocID="{584B2378-4AFA-4ACC-82C7-F2990CCA4F46}" presName="cycle" presStyleCnt="0"/>
      <dgm:spPr/>
    </dgm:pt>
    <dgm:pt modelId="{44D9BB30-435A-44E7-80C0-D6674DC1FFF6}" type="pres">
      <dgm:prSet presAssocID="{584B2378-4AFA-4ACC-82C7-F2990CCA4F46}" presName="srcNode" presStyleLbl="node1" presStyleIdx="0" presStyleCnt="4"/>
      <dgm:spPr/>
    </dgm:pt>
    <dgm:pt modelId="{17380899-4172-45D4-B49E-8C78DCACBCA1}" type="pres">
      <dgm:prSet presAssocID="{584B2378-4AFA-4ACC-82C7-F2990CCA4F46}" presName="conn" presStyleLbl="parChTrans1D2" presStyleIdx="0" presStyleCnt="1"/>
      <dgm:spPr/>
      <dgm:t>
        <a:bodyPr/>
        <a:lstStyle/>
        <a:p>
          <a:endParaRPr lang="ru-RU"/>
        </a:p>
      </dgm:t>
    </dgm:pt>
    <dgm:pt modelId="{FFEAD08D-C5CD-46F4-B41D-A5FF207D44DF}" type="pres">
      <dgm:prSet presAssocID="{584B2378-4AFA-4ACC-82C7-F2990CCA4F46}" presName="extraNode" presStyleLbl="node1" presStyleIdx="0" presStyleCnt="4"/>
      <dgm:spPr/>
    </dgm:pt>
    <dgm:pt modelId="{50F2FD13-53AC-458F-98BA-50DA26CA3D4A}" type="pres">
      <dgm:prSet presAssocID="{584B2378-4AFA-4ACC-82C7-F2990CCA4F46}" presName="dstNode" presStyleLbl="node1" presStyleIdx="0" presStyleCnt="4"/>
      <dgm:spPr/>
    </dgm:pt>
    <dgm:pt modelId="{39017FCB-6ABA-4278-AE9C-897B8B1354A3}" type="pres">
      <dgm:prSet presAssocID="{5640140A-5C07-4E8F-8942-4778BEBEEA19}" presName="text_1" presStyleLbl="node1" presStyleIdx="0" presStyleCnt="4" custScaleX="99211" custScaleY="128451" custLinFactNeighborX="93" custLinFactNeighborY="1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4D94B0-0DAC-4762-9F93-E63F1A1FB621}" type="pres">
      <dgm:prSet presAssocID="{5640140A-5C07-4E8F-8942-4778BEBEEA19}" presName="accent_1" presStyleCnt="0"/>
      <dgm:spPr/>
    </dgm:pt>
    <dgm:pt modelId="{6B9D2FD5-44BE-4962-B517-2EF8A0C6F21D}" type="pres">
      <dgm:prSet presAssocID="{5640140A-5C07-4E8F-8942-4778BEBEEA19}" presName="accentRepeatNode" presStyleLbl="solidFgAcc1" presStyleIdx="0" presStyleCnt="4" custScaleX="82317" custScaleY="85567" custLinFactNeighborX="1352" custLinFactNeighborY="1352"/>
      <dgm:spPr>
        <a:gradFill flip="none" rotWithShape="1">
          <a:gsLst>
            <a:gs pos="0">
              <a:srgbClr val="00CC99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ln w="9525">
          <a:solidFill>
            <a:srgbClr val="FFCC00"/>
          </a:solidFill>
        </a:ln>
        <a:scene3d>
          <a:camera prst="orthographicFront"/>
          <a:lightRig rig="flat" dir="t"/>
        </a:scene3d>
        <a:sp3d z="190500" extrusionH="76200" prstMaterial="plastic">
          <a:bevelT w="50800" h="50800"/>
          <a:extrusionClr>
            <a:srgbClr val="FFCC66"/>
          </a:extrusionClr>
        </a:sp3d>
      </dgm:spPr>
    </dgm:pt>
    <dgm:pt modelId="{2FC296AA-55B7-4CC8-8CF1-697690C4DAA9}" type="pres">
      <dgm:prSet presAssocID="{406A84C2-54EF-4F38-8CCE-299020052A2E}" presName="text_2" presStyleLbl="node1" presStyleIdx="1" presStyleCnt="4" custScaleX="99661" custScaleY="165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EEC5F1-BE58-4E32-A6D3-D33F6CBDAAE9}" type="pres">
      <dgm:prSet presAssocID="{406A84C2-54EF-4F38-8CCE-299020052A2E}" presName="accent_2" presStyleCnt="0"/>
      <dgm:spPr/>
    </dgm:pt>
    <dgm:pt modelId="{E0D58FB0-085D-4CFC-89C3-433192D35BE3}" type="pres">
      <dgm:prSet presAssocID="{406A84C2-54EF-4F38-8CCE-299020052A2E}" presName="accentRepeatNode" presStyleLbl="solidFgAcc1" presStyleIdx="1" presStyleCnt="4" custScaleX="132091" custScaleY="135433"/>
      <dgm:spPr>
        <a:gradFill flip="none" rotWithShape="1">
          <a:gsLst>
            <a:gs pos="0">
              <a:srgbClr val="00CC99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ln>
          <a:solidFill>
            <a:srgbClr val="FFCC00"/>
          </a:solidFill>
        </a:ln>
      </dgm:spPr>
    </dgm:pt>
    <dgm:pt modelId="{95650FB2-B567-47FE-A84B-52A55AA4E390}" type="pres">
      <dgm:prSet presAssocID="{4FB709ED-7C5A-4FCC-8E72-5F2D858CDBA1}" presName="text_3" presStyleLbl="node1" presStyleIdx="2" presStyleCnt="4" custScaleY="155918" custLinFactNeighborY="27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011A70-301F-466A-831A-9D42DDDE6B78}" type="pres">
      <dgm:prSet presAssocID="{4FB709ED-7C5A-4FCC-8E72-5F2D858CDBA1}" presName="accent_3" presStyleCnt="0"/>
      <dgm:spPr/>
    </dgm:pt>
    <dgm:pt modelId="{15AEE196-5225-4B36-BCF4-C961227DC23D}" type="pres">
      <dgm:prSet presAssocID="{4FB709ED-7C5A-4FCC-8E72-5F2D858CDBA1}" presName="accentRepeatNode" presStyleLbl="solidFgAcc1" presStyleIdx="2" presStyleCnt="4" custScaleX="122024" custScaleY="120353" custLinFactNeighborX="-5383" custLinFactNeighborY="19738"/>
      <dgm:spPr>
        <a:gradFill flip="none" rotWithShape="0">
          <a:gsLst>
            <a:gs pos="0">
              <a:srgbClr val="00CC99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ln>
          <a:solidFill>
            <a:srgbClr val="FFCC00"/>
          </a:solidFill>
        </a:ln>
      </dgm:spPr>
    </dgm:pt>
    <dgm:pt modelId="{004D2C78-1A28-6C44-AF61-3E0169B55156}" type="pres">
      <dgm:prSet presAssocID="{8610BF71-0C7D-4709-B2E8-1283345ED573}" presName="text_4" presStyleLbl="node1" presStyleIdx="3" presStyleCnt="4" custScaleY="150081" custLinFactNeighborX="132" custLinFactNeighborY="270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C0F2E3-9D9C-1740-90F9-18C99DA3EBA9}" type="pres">
      <dgm:prSet presAssocID="{8610BF71-0C7D-4709-B2E8-1283345ED573}" presName="accent_4" presStyleCnt="0"/>
      <dgm:spPr/>
    </dgm:pt>
    <dgm:pt modelId="{421811A4-25AA-44DC-9EBA-8EFA906C5271}" type="pres">
      <dgm:prSet presAssocID="{8610BF71-0C7D-4709-B2E8-1283345ED573}" presName="accentRepeatNode" presStyleLbl="solidFgAcc1" presStyleIdx="3" presStyleCnt="4" custScaleX="115467" custScaleY="111872" custLinFactNeighborX="-22634" custLinFactNeighborY="19738"/>
      <dgm:spPr>
        <a:gradFill flip="none" rotWithShape="0">
          <a:gsLst>
            <a:gs pos="0">
              <a:srgbClr val="00CC99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ln>
          <a:solidFill>
            <a:srgbClr val="FFCC00"/>
          </a:solidFill>
        </a:ln>
      </dgm:spPr>
    </dgm:pt>
  </dgm:ptLst>
  <dgm:cxnLst>
    <dgm:cxn modelId="{E0A1CDD1-4479-43C0-A8CB-483CABBD9A20}" srcId="{584B2378-4AFA-4ACC-82C7-F2990CCA4F46}" destId="{8610BF71-0C7D-4709-B2E8-1283345ED573}" srcOrd="3" destOrd="0" parTransId="{94BCECFA-E004-4B7F-96DE-60E9A95279F8}" sibTransId="{CB1A0BB5-E19A-4800-925D-1EE6973E90CF}"/>
    <dgm:cxn modelId="{1228EC7F-9ECB-40D7-9485-1D790F5B63C2}" type="presOf" srcId="{5640140A-5C07-4E8F-8942-4778BEBEEA19}" destId="{39017FCB-6ABA-4278-AE9C-897B8B1354A3}" srcOrd="0" destOrd="0" presId="urn:microsoft.com/office/officeart/2008/layout/VerticalCurvedList"/>
    <dgm:cxn modelId="{531179C9-0FE0-4EEB-AAAC-992A04BE5568}" type="presOf" srcId="{584B2378-4AFA-4ACC-82C7-F2990CCA4F46}" destId="{DF68CAD7-CFFE-4BD4-B941-2732BFD167C5}" srcOrd="0" destOrd="0" presId="urn:microsoft.com/office/officeart/2008/layout/VerticalCurvedList"/>
    <dgm:cxn modelId="{6652FA17-A10F-419B-8AF0-C268D9BF5DA1}" type="presOf" srcId="{406A84C2-54EF-4F38-8CCE-299020052A2E}" destId="{2FC296AA-55B7-4CC8-8CF1-697690C4DAA9}" srcOrd="0" destOrd="0" presId="urn:microsoft.com/office/officeart/2008/layout/VerticalCurvedList"/>
    <dgm:cxn modelId="{99B283EA-B174-4EAE-8698-CC6733A38DDE}" srcId="{584B2378-4AFA-4ACC-82C7-F2990CCA4F46}" destId="{5640140A-5C07-4E8F-8942-4778BEBEEA19}" srcOrd="0" destOrd="0" parTransId="{BD0B911D-687E-4356-8D8F-D123A3303E2A}" sibTransId="{9B643F6F-CC3F-4B36-B480-AA5D27DA9DD1}"/>
    <dgm:cxn modelId="{C349FCCA-B7C2-1F40-951C-B3ABA2B7F17C}" type="presOf" srcId="{8610BF71-0C7D-4709-B2E8-1283345ED573}" destId="{004D2C78-1A28-6C44-AF61-3E0169B55156}" srcOrd="0" destOrd="0" presId="urn:microsoft.com/office/officeart/2008/layout/VerticalCurvedList"/>
    <dgm:cxn modelId="{8DC3A4CF-29BF-4904-B270-FD73243D2868}" srcId="{584B2378-4AFA-4ACC-82C7-F2990CCA4F46}" destId="{4FB709ED-7C5A-4FCC-8E72-5F2D858CDBA1}" srcOrd="2" destOrd="0" parTransId="{EBD9BBF9-C881-4317-A22D-BD81C8AF4EAB}" sibTransId="{5F89AE4C-46C5-4029-85BE-358983B620D9}"/>
    <dgm:cxn modelId="{56D9D553-0905-4474-B808-AB33437C606B}" srcId="{584B2378-4AFA-4ACC-82C7-F2990CCA4F46}" destId="{406A84C2-54EF-4F38-8CCE-299020052A2E}" srcOrd="1" destOrd="0" parTransId="{9707BEB8-9158-474C-93BE-5D9126A8CB0F}" sibTransId="{37ED79A5-E9D2-4B54-AD33-C3947DE0F2F9}"/>
    <dgm:cxn modelId="{D24456AB-B1D1-4839-B473-EFB01C597323}" type="presOf" srcId="{4FB709ED-7C5A-4FCC-8E72-5F2D858CDBA1}" destId="{95650FB2-B567-47FE-A84B-52A55AA4E390}" srcOrd="0" destOrd="0" presId="urn:microsoft.com/office/officeart/2008/layout/VerticalCurvedList"/>
    <dgm:cxn modelId="{3F393E33-68B6-43B3-B4F5-948FF2E63624}" type="presOf" srcId="{9B643F6F-CC3F-4B36-B480-AA5D27DA9DD1}" destId="{17380899-4172-45D4-B49E-8C78DCACBCA1}" srcOrd="0" destOrd="0" presId="urn:microsoft.com/office/officeart/2008/layout/VerticalCurvedList"/>
    <dgm:cxn modelId="{38AF3DDA-2068-4096-8FD5-F7454BB14803}" type="presParOf" srcId="{DF68CAD7-CFFE-4BD4-B941-2732BFD167C5}" destId="{5CFCD2A4-F264-4160-ACD8-BB6C867EF690}" srcOrd="0" destOrd="0" presId="urn:microsoft.com/office/officeart/2008/layout/VerticalCurvedList"/>
    <dgm:cxn modelId="{1CF48DC8-F876-4FBE-96E8-9EC098EC37C7}" type="presParOf" srcId="{5CFCD2A4-F264-4160-ACD8-BB6C867EF690}" destId="{35E54E6F-8EB8-4B11-BFCD-6BB425BC4B9B}" srcOrd="0" destOrd="0" presId="urn:microsoft.com/office/officeart/2008/layout/VerticalCurvedList"/>
    <dgm:cxn modelId="{AD160B13-7462-486A-978E-91CC3E479348}" type="presParOf" srcId="{35E54E6F-8EB8-4B11-BFCD-6BB425BC4B9B}" destId="{44D9BB30-435A-44E7-80C0-D6674DC1FFF6}" srcOrd="0" destOrd="0" presId="urn:microsoft.com/office/officeart/2008/layout/VerticalCurvedList"/>
    <dgm:cxn modelId="{9C6C9C65-1EE9-4EEF-A9F0-4F2DCA02E480}" type="presParOf" srcId="{35E54E6F-8EB8-4B11-BFCD-6BB425BC4B9B}" destId="{17380899-4172-45D4-B49E-8C78DCACBCA1}" srcOrd="1" destOrd="0" presId="urn:microsoft.com/office/officeart/2008/layout/VerticalCurvedList"/>
    <dgm:cxn modelId="{AF83BFBF-1A6E-40F4-B007-FEB7F6BF092D}" type="presParOf" srcId="{35E54E6F-8EB8-4B11-BFCD-6BB425BC4B9B}" destId="{FFEAD08D-C5CD-46F4-B41D-A5FF207D44DF}" srcOrd="2" destOrd="0" presId="urn:microsoft.com/office/officeart/2008/layout/VerticalCurvedList"/>
    <dgm:cxn modelId="{C4047E19-F1F6-4D67-9312-6FB73DD2EFD3}" type="presParOf" srcId="{35E54E6F-8EB8-4B11-BFCD-6BB425BC4B9B}" destId="{50F2FD13-53AC-458F-98BA-50DA26CA3D4A}" srcOrd="3" destOrd="0" presId="urn:microsoft.com/office/officeart/2008/layout/VerticalCurvedList"/>
    <dgm:cxn modelId="{84A48E7A-B631-492C-BCBC-6EF17E3B95B2}" type="presParOf" srcId="{5CFCD2A4-F264-4160-ACD8-BB6C867EF690}" destId="{39017FCB-6ABA-4278-AE9C-897B8B1354A3}" srcOrd="1" destOrd="0" presId="urn:microsoft.com/office/officeart/2008/layout/VerticalCurvedList"/>
    <dgm:cxn modelId="{38F00669-7B3B-499F-9D38-DC4462F4AFEA}" type="presParOf" srcId="{5CFCD2A4-F264-4160-ACD8-BB6C867EF690}" destId="{D44D94B0-0DAC-4762-9F93-E63F1A1FB621}" srcOrd="2" destOrd="0" presId="urn:microsoft.com/office/officeart/2008/layout/VerticalCurvedList"/>
    <dgm:cxn modelId="{15602BC9-CF5E-4624-995C-787DCE0CAA53}" type="presParOf" srcId="{D44D94B0-0DAC-4762-9F93-E63F1A1FB621}" destId="{6B9D2FD5-44BE-4962-B517-2EF8A0C6F21D}" srcOrd="0" destOrd="0" presId="urn:microsoft.com/office/officeart/2008/layout/VerticalCurvedList"/>
    <dgm:cxn modelId="{A55EE471-065A-4EBD-9B5C-4FDFE03E8CD5}" type="presParOf" srcId="{5CFCD2A4-F264-4160-ACD8-BB6C867EF690}" destId="{2FC296AA-55B7-4CC8-8CF1-697690C4DAA9}" srcOrd="3" destOrd="0" presId="urn:microsoft.com/office/officeart/2008/layout/VerticalCurvedList"/>
    <dgm:cxn modelId="{4D086F0C-3CE5-4EEF-9359-6E4870C41519}" type="presParOf" srcId="{5CFCD2A4-F264-4160-ACD8-BB6C867EF690}" destId="{5EEEC5F1-BE58-4E32-A6D3-D33F6CBDAAE9}" srcOrd="4" destOrd="0" presId="urn:microsoft.com/office/officeart/2008/layout/VerticalCurvedList"/>
    <dgm:cxn modelId="{7B18DA85-42B5-4DF6-9202-6F187BEDC888}" type="presParOf" srcId="{5EEEC5F1-BE58-4E32-A6D3-D33F6CBDAAE9}" destId="{E0D58FB0-085D-4CFC-89C3-433192D35BE3}" srcOrd="0" destOrd="0" presId="urn:microsoft.com/office/officeart/2008/layout/VerticalCurvedList"/>
    <dgm:cxn modelId="{CE79EC89-13B0-4558-8CBC-56E18E94032A}" type="presParOf" srcId="{5CFCD2A4-F264-4160-ACD8-BB6C867EF690}" destId="{95650FB2-B567-47FE-A84B-52A55AA4E390}" srcOrd="5" destOrd="0" presId="urn:microsoft.com/office/officeart/2008/layout/VerticalCurvedList"/>
    <dgm:cxn modelId="{C3CC14C6-B603-4C62-8426-AFAA03B34CC8}" type="presParOf" srcId="{5CFCD2A4-F264-4160-ACD8-BB6C867EF690}" destId="{6F011A70-301F-466A-831A-9D42DDDE6B78}" srcOrd="6" destOrd="0" presId="urn:microsoft.com/office/officeart/2008/layout/VerticalCurvedList"/>
    <dgm:cxn modelId="{630BD91B-F0D0-4A31-B3B5-513BD85C8559}" type="presParOf" srcId="{6F011A70-301F-466A-831A-9D42DDDE6B78}" destId="{15AEE196-5225-4B36-BCF4-C961227DC23D}" srcOrd="0" destOrd="0" presId="urn:microsoft.com/office/officeart/2008/layout/VerticalCurvedList"/>
    <dgm:cxn modelId="{937CEB36-59A2-834D-858D-6F900855EB12}" type="presParOf" srcId="{5CFCD2A4-F264-4160-ACD8-BB6C867EF690}" destId="{004D2C78-1A28-6C44-AF61-3E0169B55156}" srcOrd="7" destOrd="0" presId="urn:microsoft.com/office/officeart/2008/layout/VerticalCurvedList"/>
    <dgm:cxn modelId="{5724C533-3642-604E-94FC-E6D33C606D5B}" type="presParOf" srcId="{5CFCD2A4-F264-4160-ACD8-BB6C867EF690}" destId="{9BC0F2E3-9D9C-1740-90F9-18C99DA3EBA9}" srcOrd="8" destOrd="0" presId="urn:microsoft.com/office/officeart/2008/layout/VerticalCurvedList"/>
    <dgm:cxn modelId="{E94CB014-9BA6-2C4C-BBBB-2DBE79A9A03F}" type="presParOf" srcId="{9BC0F2E3-9D9C-1740-90F9-18C99DA3EBA9}" destId="{421811A4-25AA-44DC-9EBA-8EFA906C527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4B2378-4AFA-4ACC-82C7-F2990CCA4F46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640140A-5C07-4E8F-8942-4778BEBEEA19}">
      <dgm:prSet phldrT="[Текст]" custT="1"/>
      <dgm:spPr>
        <a:gradFill rotWithShape="0">
          <a:gsLst>
            <a:gs pos="0">
              <a:srgbClr val="00CC99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</dgm:spPr>
      <dgm:t>
        <a:bodyPr/>
        <a:lstStyle/>
        <a:p>
          <a:pPr algn="just"/>
          <a:r>
            <a:rPr lang="uk-UA" sz="1500" b="1" i="1" dirty="0">
              <a:solidFill>
                <a:schemeClr val="tx1"/>
              </a:solidFill>
            </a:rPr>
            <a:t>Глобалізація/</a:t>
          </a:r>
          <a:r>
            <a:rPr lang="uk-UA" sz="1500" b="1" i="1" dirty="0" err="1">
              <a:solidFill>
                <a:schemeClr val="tx1"/>
              </a:solidFill>
            </a:rPr>
            <a:t>глокалізація</a:t>
          </a:r>
          <a:r>
            <a:rPr lang="uk-UA" sz="1500" b="1" i="1" dirty="0">
              <a:solidFill>
                <a:schemeClr val="tx1"/>
              </a:solidFill>
            </a:rPr>
            <a:t> як об’єктивна реальність ХХІ століття</a:t>
          </a:r>
          <a:r>
            <a:rPr lang="uk-UA" sz="1500" i="1" dirty="0">
              <a:solidFill>
                <a:schemeClr val="tx1"/>
              </a:solidFill>
            </a:rPr>
            <a:t>, </a:t>
          </a:r>
          <a:r>
            <a:rPr lang="uk-UA" sz="1500" dirty="0">
              <a:solidFill>
                <a:schemeClr val="tx1"/>
              </a:solidFill>
            </a:rPr>
            <a:t>що</a:t>
          </a:r>
          <a:r>
            <a:rPr lang="uk-UA" sz="1500" i="1" dirty="0">
              <a:solidFill>
                <a:schemeClr val="tx1"/>
              </a:solidFill>
            </a:rPr>
            <a:t> </a:t>
          </a:r>
          <a:r>
            <a:rPr lang="uk-UA" sz="1500" dirty="0">
              <a:solidFill>
                <a:schemeClr val="tx1"/>
              </a:solidFill>
            </a:rPr>
            <a:t>об’єднує, міжнародно-правової, політичної та соціокультурної </a:t>
          </a:r>
          <a:r>
            <a:rPr lang="uk-UA" sz="1500" dirty="0" err="1">
              <a:solidFill>
                <a:schemeClr val="tx1"/>
              </a:solidFill>
            </a:rPr>
            <a:t>суперсистеми</a:t>
          </a:r>
          <a:r>
            <a:rPr lang="uk-UA" sz="1500" dirty="0">
              <a:solidFill>
                <a:schemeClr val="tx1"/>
              </a:solidFill>
            </a:rPr>
            <a:t>.</a:t>
          </a:r>
          <a:endParaRPr lang="uk-UA" sz="1500" b="1" dirty="0">
            <a:solidFill>
              <a:schemeClr val="tx1"/>
            </a:solidFill>
          </a:endParaRPr>
        </a:p>
      </dgm:t>
    </dgm:pt>
    <dgm:pt modelId="{BD0B911D-687E-4356-8D8F-D123A3303E2A}" type="parTrans" cxnId="{99B283EA-B174-4EAE-8698-CC6733A38DDE}">
      <dgm:prSet/>
      <dgm:spPr/>
      <dgm:t>
        <a:bodyPr/>
        <a:lstStyle/>
        <a:p>
          <a:endParaRPr lang="uk-UA"/>
        </a:p>
      </dgm:t>
    </dgm:pt>
    <dgm:pt modelId="{9B643F6F-CC3F-4B36-B480-AA5D27DA9DD1}" type="sibTrans" cxnId="{99B283EA-B174-4EAE-8698-CC6733A38DDE}">
      <dgm:prSet/>
      <dgm:spPr/>
      <dgm:t>
        <a:bodyPr/>
        <a:lstStyle/>
        <a:p>
          <a:endParaRPr lang="uk-UA"/>
        </a:p>
      </dgm:t>
    </dgm:pt>
    <dgm:pt modelId="{2E96F0CD-AE18-4264-B411-BF0EE7947E1F}">
      <dgm:prSet custT="1"/>
      <dgm:spPr>
        <a:gradFill rotWithShape="0">
          <a:gsLst>
            <a:gs pos="0">
              <a:srgbClr val="00CC99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</a:gradFill>
      </dgm:spPr>
      <dgm:t>
        <a:bodyPr/>
        <a:lstStyle/>
        <a:p>
          <a:pPr algn="just"/>
          <a:r>
            <a:rPr lang="uk-UA" sz="1500" b="1" i="1" dirty="0">
              <a:solidFill>
                <a:schemeClr val="tx1"/>
              </a:solidFill>
            </a:rPr>
            <a:t>Політико-правові виклики</a:t>
          </a:r>
          <a:r>
            <a:rPr lang="uk-UA" sz="1500" dirty="0">
              <a:solidFill>
                <a:schemeClr val="tx1"/>
              </a:solidFill>
            </a:rPr>
            <a:t>, здатні визначально впливати на управлінську, політичну, нормативно-правову та інші види діяльності, створювати несприятливі умови для певних соціальних груп чи національного розвитку загалом.</a:t>
          </a:r>
          <a:endParaRPr lang="ru-RU" sz="1500" dirty="0">
            <a:solidFill>
              <a:schemeClr val="tx1"/>
            </a:solidFill>
          </a:endParaRPr>
        </a:p>
      </dgm:t>
    </dgm:pt>
    <dgm:pt modelId="{63508B4A-B6DB-41A7-BB4C-37B13DED93C6}" type="parTrans" cxnId="{504FA689-902D-4B82-AEB7-D0121CAE4547}">
      <dgm:prSet/>
      <dgm:spPr/>
      <dgm:t>
        <a:bodyPr/>
        <a:lstStyle/>
        <a:p>
          <a:endParaRPr lang="ru-RU"/>
        </a:p>
      </dgm:t>
    </dgm:pt>
    <dgm:pt modelId="{5C134D75-F064-4DD0-B98E-B3BFBF50B698}" type="sibTrans" cxnId="{504FA689-902D-4B82-AEB7-D0121CAE4547}">
      <dgm:prSet/>
      <dgm:spPr/>
      <dgm:t>
        <a:bodyPr/>
        <a:lstStyle/>
        <a:p>
          <a:endParaRPr lang="ru-RU"/>
        </a:p>
      </dgm:t>
    </dgm:pt>
    <dgm:pt modelId="{8610BF71-0C7D-4709-B2E8-1283345ED573}">
      <dgm:prSet custT="1"/>
      <dgm:spPr>
        <a:gradFill rotWithShape="0">
          <a:gsLst>
            <a:gs pos="0">
              <a:srgbClr val="00CC99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</a:gradFill>
      </dgm:spPr>
      <dgm:t>
        <a:bodyPr/>
        <a:lstStyle/>
        <a:p>
          <a:pPr algn="just"/>
          <a:r>
            <a:rPr lang="uk-UA" sz="1500" b="1" i="1" dirty="0">
              <a:solidFill>
                <a:schemeClr val="tx1"/>
              </a:solidFill>
            </a:rPr>
            <a:t>Національні виклики, </a:t>
          </a:r>
          <a:r>
            <a:rPr lang="uk-UA" sz="1500" dirty="0">
              <a:solidFill>
                <a:schemeClr val="tx1"/>
              </a:solidFill>
            </a:rPr>
            <a:t>а саме: необхідність політико-правового осмислення причин і наслідків російсько-української війни, що відбувається в умовах глобального поширення соціальних мереж, наявності мобільного телефонного зв’язку, застосування супутникових технологій тощо.</a:t>
          </a:r>
          <a:endParaRPr lang="ru-RU" sz="1500" dirty="0">
            <a:solidFill>
              <a:schemeClr val="tx1"/>
            </a:solidFill>
          </a:endParaRPr>
        </a:p>
      </dgm:t>
    </dgm:pt>
    <dgm:pt modelId="{94BCECFA-E004-4B7F-96DE-60E9A95279F8}" type="parTrans" cxnId="{E0A1CDD1-4479-43C0-A8CB-483CABBD9A20}">
      <dgm:prSet/>
      <dgm:spPr/>
      <dgm:t>
        <a:bodyPr/>
        <a:lstStyle/>
        <a:p>
          <a:endParaRPr lang="ru-RU"/>
        </a:p>
      </dgm:t>
    </dgm:pt>
    <dgm:pt modelId="{CB1A0BB5-E19A-4800-925D-1EE6973E90CF}" type="sibTrans" cxnId="{E0A1CDD1-4479-43C0-A8CB-483CABBD9A20}">
      <dgm:prSet/>
      <dgm:spPr/>
      <dgm:t>
        <a:bodyPr/>
        <a:lstStyle/>
        <a:p>
          <a:endParaRPr lang="ru-RU"/>
        </a:p>
      </dgm:t>
    </dgm:pt>
    <dgm:pt modelId="{DF68CAD7-CFFE-4BD4-B941-2732BFD167C5}" type="pres">
      <dgm:prSet presAssocID="{584B2378-4AFA-4ACC-82C7-F2990CCA4F4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CFCD2A4-F264-4160-ACD8-BB6C867EF690}" type="pres">
      <dgm:prSet presAssocID="{584B2378-4AFA-4ACC-82C7-F2990CCA4F46}" presName="Name1" presStyleCnt="0"/>
      <dgm:spPr/>
    </dgm:pt>
    <dgm:pt modelId="{35E54E6F-8EB8-4B11-BFCD-6BB425BC4B9B}" type="pres">
      <dgm:prSet presAssocID="{584B2378-4AFA-4ACC-82C7-F2990CCA4F46}" presName="cycle" presStyleCnt="0"/>
      <dgm:spPr/>
    </dgm:pt>
    <dgm:pt modelId="{44D9BB30-435A-44E7-80C0-D6674DC1FFF6}" type="pres">
      <dgm:prSet presAssocID="{584B2378-4AFA-4ACC-82C7-F2990CCA4F46}" presName="srcNode" presStyleLbl="node1" presStyleIdx="0" presStyleCnt="3"/>
      <dgm:spPr/>
    </dgm:pt>
    <dgm:pt modelId="{17380899-4172-45D4-B49E-8C78DCACBCA1}" type="pres">
      <dgm:prSet presAssocID="{584B2378-4AFA-4ACC-82C7-F2990CCA4F46}" presName="conn" presStyleLbl="parChTrans1D2" presStyleIdx="0" presStyleCnt="1"/>
      <dgm:spPr/>
      <dgm:t>
        <a:bodyPr/>
        <a:lstStyle/>
        <a:p>
          <a:endParaRPr lang="ru-RU"/>
        </a:p>
      </dgm:t>
    </dgm:pt>
    <dgm:pt modelId="{FFEAD08D-C5CD-46F4-B41D-A5FF207D44DF}" type="pres">
      <dgm:prSet presAssocID="{584B2378-4AFA-4ACC-82C7-F2990CCA4F46}" presName="extraNode" presStyleLbl="node1" presStyleIdx="0" presStyleCnt="3"/>
      <dgm:spPr/>
    </dgm:pt>
    <dgm:pt modelId="{50F2FD13-53AC-458F-98BA-50DA26CA3D4A}" type="pres">
      <dgm:prSet presAssocID="{584B2378-4AFA-4ACC-82C7-F2990CCA4F46}" presName="dstNode" presStyleLbl="node1" presStyleIdx="0" presStyleCnt="3"/>
      <dgm:spPr/>
    </dgm:pt>
    <dgm:pt modelId="{39017FCB-6ABA-4278-AE9C-897B8B1354A3}" type="pres">
      <dgm:prSet presAssocID="{5640140A-5C07-4E8F-8942-4778BEBEEA19}" presName="text_1" presStyleLbl="node1" presStyleIdx="0" presStyleCnt="3" custScaleX="99211" custLinFactNeighborX="93" custLinFactNeighborY="11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4D94B0-0DAC-4762-9F93-E63F1A1FB621}" type="pres">
      <dgm:prSet presAssocID="{5640140A-5C07-4E8F-8942-4778BEBEEA19}" presName="accent_1" presStyleCnt="0"/>
      <dgm:spPr/>
    </dgm:pt>
    <dgm:pt modelId="{6B9D2FD5-44BE-4962-B517-2EF8A0C6F21D}" type="pres">
      <dgm:prSet presAssocID="{5640140A-5C07-4E8F-8942-4778BEBEEA19}" presName="accentRepeatNode" presStyleLbl="solidFgAcc1" presStyleIdx="0" presStyleCnt="3" custScaleX="82317" custScaleY="85567" custLinFactNeighborX="1352" custLinFactNeighborY="1352"/>
      <dgm:spPr>
        <a:gradFill flip="none" rotWithShape="1">
          <a:gsLst>
            <a:gs pos="0">
              <a:srgbClr val="00CC99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ln w="9525">
          <a:solidFill>
            <a:srgbClr val="FFCC00"/>
          </a:solidFill>
        </a:ln>
        <a:scene3d>
          <a:camera prst="orthographicFront"/>
          <a:lightRig rig="flat" dir="t"/>
        </a:scene3d>
        <a:sp3d z="190500" extrusionH="76200" prstMaterial="plastic">
          <a:bevelT w="50800" h="50800"/>
          <a:extrusionClr>
            <a:srgbClr val="FFCC66"/>
          </a:extrusionClr>
        </a:sp3d>
      </dgm:spPr>
    </dgm:pt>
    <dgm:pt modelId="{91783FA4-2ED1-1E45-81A9-A5C6CBCB3BFD}" type="pres">
      <dgm:prSet presAssocID="{2E96F0CD-AE18-4264-B411-BF0EE7947E1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B6B53C-6D6D-CD45-A009-BAC575EDEE0D}" type="pres">
      <dgm:prSet presAssocID="{2E96F0CD-AE18-4264-B411-BF0EE7947E1F}" presName="accent_2" presStyleCnt="0"/>
      <dgm:spPr/>
    </dgm:pt>
    <dgm:pt modelId="{F1DF99A9-20C2-41B1-8C7A-5CED966B482E}" type="pres">
      <dgm:prSet presAssocID="{2E96F0CD-AE18-4264-B411-BF0EE7947E1F}" presName="accentRepeatNode" presStyleLbl="solidFgAcc1" presStyleIdx="1" presStyleCnt="3" custScaleX="89019" custScaleY="85825" custLinFactNeighborX="-9663" custLinFactNeighborY="25921"/>
      <dgm:spPr>
        <a:gradFill flip="none" rotWithShape="0">
          <a:gsLst>
            <a:gs pos="0">
              <a:srgbClr val="00CC99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ln>
          <a:solidFill>
            <a:srgbClr val="FFCC00"/>
          </a:solidFill>
        </a:ln>
      </dgm:spPr>
    </dgm:pt>
    <dgm:pt modelId="{EC84545B-A278-8448-9D95-68D0AB405BB2}" type="pres">
      <dgm:prSet presAssocID="{8610BF71-0C7D-4709-B2E8-1283345ED57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026A3-AB5B-8444-8A6C-4A75D699EDB4}" type="pres">
      <dgm:prSet presAssocID="{8610BF71-0C7D-4709-B2E8-1283345ED573}" presName="accent_3" presStyleCnt="0"/>
      <dgm:spPr/>
    </dgm:pt>
    <dgm:pt modelId="{421811A4-25AA-44DC-9EBA-8EFA906C5271}" type="pres">
      <dgm:prSet presAssocID="{8610BF71-0C7D-4709-B2E8-1283345ED573}" presName="accentRepeatNode" presStyleLbl="solidFgAcc1" presStyleIdx="2" presStyleCnt="3" custScaleX="115467" custScaleY="111872" custLinFactNeighborX="-22634" custLinFactNeighborY="19738"/>
      <dgm:spPr>
        <a:gradFill flip="none" rotWithShape="0">
          <a:gsLst>
            <a:gs pos="0">
              <a:srgbClr val="00CC99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ln>
          <a:solidFill>
            <a:srgbClr val="FFCC00"/>
          </a:solidFill>
        </a:ln>
      </dgm:spPr>
    </dgm:pt>
  </dgm:ptLst>
  <dgm:cxnLst>
    <dgm:cxn modelId="{1228EC7F-9ECB-40D7-9485-1D790F5B63C2}" type="presOf" srcId="{5640140A-5C07-4E8F-8942-4778BEBEEA19}" destId="{39017FCB-6ABA-4278-AE9C-897B8B1354A3}" srcOrd="0" destOrd="0" presId="urn:microsoft.com/office/officeart/2008/layout/VerticalCurvedList"/>
    <dgm:cxn modelId="{504FA689-902D-4B82-AEB7-D0121CAE4547}" srcId="{584B2378-4AFA-4ACC-82C7-F2990CCA4F46}" destId="{2E96F0CD-AE18-4264-B411-BF0EE7947E1F}" srcOrd="1" destOrd="0" parTransId="{63508B4A-B6DB-41A7-BB4C-37B13DED93C6}" sibTransId="{5C134D75-F064-4DD0-B98E-B3BFBF50B698}"/>
    <dgm:cxn modelId="{A02FFDEC-6B5F-D640-8C4D-F5267D7AED63}" type="presOf" srcId="{2E96F0CD-AE18-4264-B411-BF0EE7947E1F}" destId="{91783FA4-2ED1-1E45-81A9-A5C6CBCB3BFD}" srcOrd="0" destOrd="0" presId="urn:microsoft.com/office/officeart/2008/layout/VerticalCurvedList"/>
    <dgm:cxn modelId="{99B283EA-B174-4EAE-8698-CC6733A38DDE}" srcId="{584B2378-4AFA-4ACC-82C7-F2990CCA4F46}" destId="{5640140A-5C07-4E8F-8942-4778BEBEEA19}" srcOrd="0" destOrd="0" parTransId="{BD0B911D-687E-4356-8D8F-D123A3303E2A}" sibTransId="{9B643F6F-CC3F-4B36-B480-AA5D27DA9DD1}"/>
    <dgm:cxn modelId="{9B146119-149B-1B4A-9912-CB300D9DA3BB}" type="presOf" srcId="{8610BF71-0C7D-4709-B2E8-1283345ED573}" destId="{EC84545B-A278-8448-9D95-68D0AB405BB2}" srcOrd="0" destOrd="0" presId="urn:microsoft.com/office/officeart/2008/layout/VerticalCurvedList"/>
    <dgm:cxn modelId="{3F393E33-68B6-43B3-B4F5-948FF2E63624}" type="presOf" srcId="{9B643F6F-CC3F-4B36-B480-AA5D27DA9DD1}" destId="{17380899-4172-45D4-B49E-8C78DCACBCA1}" srcOrd="0" destOrd="0" presId="urn:microsoft.com/office/officeart/2008/layout/VerticalCurvedList"/>
    <dgm:cxn modelId="{531179C9-0FE0-4EEB-AAAC-992A04BE5568}" type="presOf" srcId="{584B2378-4AFA-4ACC-82C7-F2990CCA4F46}" destId="{DF68CAD7-CFFE-4BD4-B941-2732BFD167C5}" srcOrd="0" destOrd="0" presId="urn:microsoft.com/office/officeart/2008/layout/VerticalCurvedList"/>
    <dgm:cxn modelId="{E0A1CDD1-4479-43C0-A8CB-483CABBD9A20}" srcId="{584B2378-4AFA-4ACC-82C7-F2990CCA4F46}" destId="{8610BF71-0C7D-4709-B2E8-1283345ED573}" srcOrd="2" destOrd="0" parTransId="{94BCECFA-E004-4B7F-96DE-60E9A95279F8}" sibTransId="{CB1A0BB5-E19A-4800-925D-1EE6973E90CF}"/>
    <dgm:cxn modelId="{38AF3DDA-2068-4096-8FD5-F7454BB14803}" type="presParOf" srcId="{DF68CAD7-CFFE-4BD4-B941-2732BFD167C5}" destId="{5CFCD2A4-F264-4160-ACD8-BB6C867EF690}" srcOrd="0" destOrd="0" presId="urn:microsoft.com/office/officeart/2008/layout/VerticalCurvedList"/>
    <dgm:cxn modelId="{1CF48DC8-F876-4FBE-96E8-9EC098EC37C7}" type="presParOf" srcId="{5CFCD2A4-F264-4160-ACD8-BB6C867EF690}" destId="{35E54E6F-8EB8-4B11-BFCD-6BB425BC4B9B}" srcOrd="0" destOrd="0" presId="urn:microsoft.com/office/officeart/2008/layout/VerticalCurvedList"/>
    <dgm:cxn modelId="{AD160B13-7462-486A-978E-91CC3E479348}" type="presParOf" srcId="{35E54E6F-8EB8-4B11-BFCD-6BB425BC4B9B}" destId="{44D9BB30-435A-44E7-80C0-D6674DC1FFF6}" srcOrd="0" destOrd="0" presId="urn:microsoft.com/office/officeart/2008/layout/VerticalCurvedList"/>
    <dgm:cxn modelId="{9C6C9C65-1EE9-4EEF-A9F0-4F2DCA02E480}" type="presParOf" srcId="{35E54E6F-8EB8-4B11-BFCD-6BB425BC4B9B}" destId="{17380899-4172-45D4-B49E-8C78DCACBCA1}" srcOrd="1" destOrd="0" presId="urn:microsoft.com/office/officeart/2008/layout/VerticalCurvedList"/>
    <dgm:cxn modelId="{AF83BFBF-1A6E-40F4-B007-FEB7F6BF092D}" type="presParOf" srcId="{35E54E6F-8EB8-4B11-BFCD-6BB425BC4B9B}" destId="{FFEAD08D-C5CD-46F4-B41D-A5FF207D44DF}" srcOrd="2" destOrd="0" presId="urn:microsoft.com/office/officeart/2008/layout/VerticalCurvedList"/>
    <dgm:cxn modelId="{C4047E19-F1F6-4D67-9312-6FB73DD2EFD3}" type="presParOf" srcId="{35E54E6F-8EB8-4B11-BFCD-6BB425BC4B9B}" destId="{50F2FD13-53AC-458F-98BA-50DA26CA3D4A}" srcOrd="3" destOrd="0" presId="urn:microsoft.com/office/officeart/2008/layout/VerticalCurvedList"/>
    <dgm:cxn modelId="{84A48E7A-B631-492C-BCBC-6EF17E3B95B2}" type="presParOf" srcId="{5CFCD2A4-F264-4160-ACD8-BB6C867EF690}" destId="{39017FCB-6ABA-4278-AE9C-897B8B1354A3}" srcOrd="1" destOrd="0" presId="urn:microsoft.com/office/officeart/2008/layout/VerticalCurvedList"/>
    <dgm:cxn modelId="{38F00669-7B3B-499F-9D38-DC4462F4AFEA}" type="presParOf" srcId="{5CFCD2A4-F264-4160-ACD8-BB6C867EF690}" destId="{D44D94B0-0DAC-4762-9F93-E63F1A1FB621}" srcOrd="2" destOrd="0" presId="urn:microsoft.com/office/officeart/2008/layout/VerticalCurvedList"/>
    <dgm:cxn modelId="{15602BC9-CF5E-4624-995C-787DCE0CAA53}" type="presParOf" srcId="{D44D94B0-0DAC-4762-9F93-E63F1A1FB621}" destId="{6B9D2FD5-44BE-4962-B517-2EF8A0C6F21D}" srcOrd="0" destOrd="0" presId="urn:microsoft.com/office/officeart/2008/layout/VerticalCurvedList"/>
    <dgm:cxn modelId="{DBED0A1F-58CA-8F43-B926-ABCC67747C0F}" type="presParOf" srcId="{5CFCD2A4-F264-4160-ACD8-BB6C867EF690}" destId="{91783FA4-2ED1-1E45-81A9-A5C6CBCB3BFD}" srcOrd="3" destOrd="0" presId="urn:microsoft.com/office/officeart/2008/layout/VerticalCurvedList"/>
    <dgm:cxn modelId="{9F087AE8-6219-9146-9DF7-701918A50340}" type="presParOf" srcId="{5CFCD2A4-F264-4160-ACD8-BB6C867EF690}" destId="{EAB6B53C-6D6D-CD45-A009-BAC575EDEE0D}" srcOrd="4" destOrd="0" presId="urn:microsoft.com/office/officeart/2008/layout/VerticalCurvedList"/>
    <dgm:cxn modelId="{7AF2A7F6-19BC-3D46-8F8D-9C84C9DA4B90}" type="presParOf" srcId="{EAB6B53C-6D6D-CD45-A009-BAC575EDEE0D}" destId="{F1DF99A9-20C2-41B1-8C7A-5CED966B482E}" srcOrd="0" destOrd="0" presId="urn:microsoft.com/office/officeart/2008/layout/VerticalCurvedList"/>
    <dgm:cxn modelId="{86BD686D-FF60-8E41-B16D-44F46F4A2417}" type="presParOf" srcId="{5CFCD2A4-F264-4160-ACD8-BB6C867EF690}" destId="{EC84545B-A278-8448-9D95-68D0AB405BB2}" srcOrd="5" destOrd="0" presId="urn:microsoft.com/office/officeart/2008/layout/VerticalCurvedList"/>
    <dgm:cxn modelId="{65C84582-73A0-7940-A5AD-FD7ECED08B9E}" type="presParOf" srcId="{5CFCD2A4-F264-4160-ACD8-BB6C867EF690}" destId="{545026A3-AB5B-8444-8A6C-4A75D699EDB4}" srcOrd="6" destOrd="0" presId="urn:microsoft.com/office/officeart/2008/layout/VerticalCurvedList"/>
    <dgm:cxn modelId="{86F0ECAB-222B-D148-AEF1-3D8F12ED4C7A}" type="presParOf" srcId="{545026A3-AB5B-8444-8A6C-4A75D699EDB4}" destId="{421811A4-25AA-44DC-9EBA-8EFA906C527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4B2378-4AFA-4ACC-82C7-F2990CCA4F46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06A84C2-54EF-4F38-8CCE-299020052A2E}">
      <dgm:prSet custT="1"/>
      <dgm:spPr>
        <a:gradFill flip="none" rotWithShape="1">
          <a:gsLst>
            <a:gs pos="10000">
              <a:srgbClr val="00CC99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1"/>
          <a:tileRect/>
        </a:gradFill>
      </dgm:spPr>
      <dgm:t>
        <a:bodyPr/>
        <a:lstStyle/>
        <a:p>
          <a:pPr algn="just"/>
          <a:r>
            <a:rPr lang="uk-UA" sz="1500" b="1" i="1" dirty="0">
              <a:solidFill>
                <a:schemeClr val="tx1"/>
              </a:solidFill>
            </a:rPr>
            <a:t>На міжнародному рівні </a:t>
          </a:r>
          <a:r>
            <a:rPr lang="uk-UA" sz="1500" dirty="0">
              <a:solidFill>
                <a:schemeClr val="tx1"/>
              </a:solidFill>
            </a:rPr>
            <a:t>ці суперечності проявляються у: </a:t>
          </a:r>
          <a:endParaRPr lang="ru-RU" sz="1500" dirty="0">
            <a:solidFill>
              <a:schemeClr val="tx1"/>
            </a:solidFill>
          </a:endParaRPr>
        </a:p>
        <a:p>
          <a:pPr algn="just"/>
          <a:r>
            <a:rPr lang="uk-UA" sz="1500" dirty="0">
              <a:solidFill>
                <a:schemeClr val="tx1"/>
              </a:solidFill>
            </a:rPr>
            <a:t>енергетичному </a:t>
          </a:r>
          <a:r>
            <a:rPr lang="uk-UA" sz="1500" dirty="0" err="1">
              <a:solidFill>
                <a:schemeClr val="tx1"/>
              </a:solidFill>
            </a:rPr>
            <a:t>переформатуванні</a:t>
          </a:r>
          <a:r>
            <a:rPr lang="uk-UA" sz="1500" dirty="0">
              <a:solidFill>
                <a:schemeClr val="tx1"/>
              </a:solidFill>
            </a:rPr>
            <a:t> в напрямку використання «зелених» видів енергії у боротьбі з глобальним потеплінням, що означає неминучий крах більшості авторитарних режимів у світі, які існують за рахунок експорту вуглеводнів (газ, нафта); </a:t>
          </a:r>
          <a:endParaRPr lang="ru-RU" sz="1500" dirty="0">
            <a:solidFill>
              <a:schemeClr val="tx1"/>
            </a:solidFill>
          </a:endParaRPr>
        </a:p>
        <a:p>
          <a:pPr algn="just"/>
          <a:r>
            <a:rPr lang="uk-UA" sz="1500" dirty="0">
              <a:solidFill>
                <a:schemeClr val="tx1"/>
              </a:solidFill>
            </a:rPr>
            <a:t>зміні виробничих відносин внаслідок карантинних заходів для боротьби з </a:t>
          </a:r>
          <a:r>
            <a:rPr lang="uk-UA" sz="1500" dirty="0" err="1">
              <a:solidFill>
                <a:schemeClr val="tx1"/>
              </a:solidFill>
            </a:rPr>
            <a:t>коронавірусною</a:t>
          </a:r>
          <a:r>
            <a:rPr lang="uk-UA" sz="1500" dirty="0">
              <a:solidFill>
                <a:schemeClr val="tx1"/>
              </a:solidFill>
            </a:rPr>
            <a:t> пандемією (значне поширення дистанційної форми роботи та відповідна оптимізація кількості персоналу; активне впровадження інформаційно-комунікаційних технологій та зростання темпів роботизації виробництва); </a:t>
          </a:r>
          <a:endParaRPr lang="ru-RU" sz="1500" dirty="0">
            <a:solidFill>
              <a:schemeClr val="tx1"/>
            </a:solidFill>
          </a:endParaRPr>
        </a:p>
        <a:p>
          <a:pPr algn="just"/>
          <a:r>
            <a:rPr lang="uk-UA" sz="1500" dirty="0">
              <a:solidFill>
                <a:schemeClr val="tx1"/>
              </a:solidFill>
            </a:rPr>
            <a:t>неадекватності системи міжнародно-правових відносин реаліям світу, в якому, зокрема, держава-агресор володіє ядерною зброєю і є постійним членом РБ ООН.</a:t>
          </a:r>
          <a:endParaRPr lang="ru-RU" sz="1500" dirty="0">
            <a:solidFill>
              <a:schemeClr val="tx1"/>
            </a:solidFill>
            <a:latin typeface="+mn-lt"/>
          </a:endParaRPr>
        </a:p>
      </dgm:t>
    </dgm:pt>
    <dgm:pt modelId="{9707BEB8-9158-474C-93BE-5D9126A8CB0F}" type="parTrans" cxnId="{56D9D553-0905-4474-B808-AB33437C606B}">
      <dgm:prSet/>
      <dgm:spPr/>
      <dgm:t>
        <a:bodyPr/>
        <a:lstStyle/>
        <a:p>
          <a:endParaRPr lang="ru-RU"/>
        </a:p>
      </dgm:t>
    </dgm:pt>
    <dgm:pt modelId="{37ED79A5-E9D2-4B54-AD33-C3947DE0F2F9}" type="sibTrans" cxnId="{56D9D553-0905-4474-B808-AB33437C606B}">
      <dgm:prSet/>
      <dgm:spPr/>
      <dgm:t>
        <a:bodyPr/>
        <a:lstStyle/>
        <a:p>
          <a:endParaRPr lang="ru-RU"/>
        </a:p>
      </dgm:t>
    </dgm:pt>
    <dgm:pt modelId="{5640140A-5C07-4E8F-8942-4778BEBEEA19}">
      <dgm:prSet phldrT="[Текст]" custT="1"/>
      <dgm:spPr>
        <a:gradFill rotWithShape="0">
          <a:gsLst>
            <a:gs pos="0">
              <a:srgbClr val="00CC99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</dgm:spPr>
      <dgm:t>
        <a:bodyPr/>
        <a:lstStyle/>
        <a:p>
          <a:pPr algn="just" defTabSz="360000">
            <a:spcAft>
              <a:spcPts val="0"/>
            </a:spcAft>
          </a:pPr>
          <a:r>
            <a:rPr lang="uk-UA" sz="1500" b="1" i="1" dirty="0">
              <a:solidFill>
                <a:schemeClr val="tx1"/>
              </a:solidFill>
            </a:rPr>
            <a:t>Виклики України у повоєнному світі, </a:t>
          </a:r>
          <a:r>
            <a:rPr lang="uk-UA" sz="1500" dirty="0">
              <a:solidFill>
                <a:schemeClr val="tx1"/>
              </a:solidFill>
            </a:rPr>
            <a:t>коли</a:t>
          </a:r>
          <a:r>
            <a:rPr lang="uk-UA" sz="1500" b="1" i="1" dirty="0">
              <a:solidFill>
                <a:schemeClr val="tx1"/>
              </a:solidFill>
            </a:rPr>
            <a:t> </a:t>
          </a:r>
          <a:r>
            <a:rPr lang="uk-UA" sz="1500" dirty="0">
              <a:solidFill>
                <a:schemeClr val="tx1"/>
              </a:solidFill>
            </a:rPr>
            <a:t>континентальна війна є результатом наростання кризових явищ в економічному житті світу та міжнародних інститутів. Російська агресія проти Української держави засвідчила наявність значних структурних суперечностей на глобальній арені та поставила складні виклики як перед світом, так і перед Україною.</a:t>
          </a:r>
          <a:endParaRPr lang="uk-UA" sz="1500" b="1" dirty="0">
            <a:solidFill>
              <a:schemeClr val="tx1"/>
            </a:solidFill>
          </a:endParaRPr>
        </a:p>
      </dgm:t>
    </dgm:pt>
    <dgm:pt modelId="{9B643F6F-CC3F-4B36-B480-AA5D27DA9DD1}" type="sibTrans" cxnId="{99B283EA-B174-4EAE-8698-CC6733A38DDE}">
      <dgm:prSet/>
      <dgm:spPr/>
      <dgm:t>
        <a:bodyPr/>
        <a:lstStyle/>
        <a:p>
          <a:endParaRPr lang="uk-UA"/>
        </a:p>
      </dgm:t>
    </dgm:pt>
    <dgm:pt modelId="{BD0B911D-687E-4356-8D8F-D123A3303E2A}" type="parTrans" cxnId="{99B283EA-B174-4EAE-8698-CC6733A38DDE}">
      <dgm:prSet/>
      <dgm:spPr/>
      <dgm:t>
        <a:bodyPr/>
        <a:lstStyle/>
        <a:p>
          <a:endParaRPr lang="uk-UA"/>
        </a:p>
      </dgm:t>
    </dgm:pt>
    <dgm:pt modelId="{DF68CAD7-CFFE-4BD4-B941-2732BFD167C5}" type="pres">
      <dgm:prSet presAssocID="{584B2378-4AFA-4ACC-82C7-F2990CCA4F4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CFCD2A4-F264-4160-ACD8-BB6C867EF690}" type="pres">
      <dgm:prSet presAssocID="{584B2378-4AFA-4ACC-82C7-F2990CCA4F46}" presName="Name1" presStyleCnt="0"/>
      <dgm:spPr/>
    </dgm:pt>
    <dgm:pt modelId="{35E54E6F-8EB8-4B11-BFCD-6BB425BC4B9B}" type="pres">
      <dgm:prSet presAssocID="{584B2378-4AFA-4ACC-82C7-F2990CCA4F46}" presName="cycle" presStyleCnt="0"/>
      <dgm:spPr/>
    </dgm:pt>
    <dgm:pt modelId="{44D9BB30-435A-44E7-80C0-D6674DC1FFF6}" type="pres">
      <dgm:prSet presAssocID="{584B2378-4AFA-4ACC-82C7-F2990CCA4F46}" presName="srcNode" presStyleLbl="node1" presStyleIdx="0" presStyleCnt="2"/>
      <dgm:spPr/>
    </dgm:pt>
    <dgm:pt modelId="{17380899-4172-45D4-B49E-8C78DCACBCA1}" type="pres">
      <dgm:prSet presAssocID="{584B2378-4AFA-4ACC-82C7-F2990CCA4F46}" presName="conn" presStyleLbl="parChTrans1D2" presStyleIdx="0" presStyleCnt="1"/>
      <dgm:spPr/>
      <dgm:t>
        <a:bodyPr/>
        <a:lstStyle/>
        <a:p>
          <a:endParaRPr lang="ru-RU"/>
        </a:p>
      </dgm:t>
    </dgm:pt>
    <dgm:pt modelId="{FFEAD08D-C5CD-46F4-B41D-A5FF207D44DF}" type="pres">
      <dgm:prSet presAssocID="{584B2378-4AFA-4ACC-82C7-F2990CCA4F46}" presName="extraNode" presStyleLbl="node1" presStyleIdx="0" presStyleCnt="2"/>
      <dgm:spPr/>
    </dgm:pt>
    <dgm:pt modelId="{50F2FD13-53AC-458F-98BA-50DA26CA3D4A}" type="pres">
      <dgm:prSet presAssocID="{584B2378-4AFA-4ACC-82C7-F2990CCA4F46}" presName="dstNode" presStyleLbl="node1" presStyleIdx="0" presStyleCnt="2"/>
      <dgm:spPr/>
    </dgm:pt>
    <dgm:pt modelId="{39017FCB-6ABA-4278-AE9C-897B8B1354A3}" type="pres">
      <dgm:prSet presAssocID="{5640140A-5C07-4E8F-8942-4778BEBEEA19}" presName="text_1" presStyleLbl="node1" presStyleIdx="0" presStyleCnt="2" custScaleX="104328" custScaleY="81647" custLinFactNeighborX="-999" custLinFactNeighborY="-28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4D94B0-0DAC-4762-9F93-E63F1A1FB621}" type="pres">
      <dgm:prSet presAssocID="{5640140A-5C07-4E8F-8942-4778BEBEEA19}" presName="accent_1" presStyleCnt="0"/>
      <dgm:spPr/>
    </dgm:pt>
    <dgm:pt modelId="{6B9D2FD5-44BE-4962-B517-2EF8A0C6F21D}" type="pres">
      <dgm:prSet presAssocID="{5640140A-5C07-4E8F-8942-4778BEBEEA19}" presName="accentRepeatNode" presStyleLbl="solidFgAcc1" presStyleIdx="0" presStyleCnt="2" custScaleX="59051" custScaleY="64784" custLinFactNeighborX="-21116" custLinFactNeighborY="-22210"/>
      <dgm:spPr>
        <a:gradFill rotWithShape="0">
          <a:gsLst>
            <a:gs pos="0">
              <a:srgbClr val="00CC99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solidFill>
            <a:srgbClr val="FFCC00"/>
          </a:solidFill>
        </a:ln>
      </dgm:spPr>
    </dgm:pt>
    <dgm:pt modelId="{2FC296AA-55B7-4CC8-8CF1-697690C4DAA9}" type="pres">
      <dgm:prSet presAssocID="{406A84C2-54EF-4F38-8CCE-299020052A2E}" presName="text_2" presStyleLbl="node1" presStyleIdx="1" presStyleCnt="2" custScaleX="99023" custScaleY="207711" custLinFactNeighborX="2159" custLinFactNeighborY="-18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EEC5F1-BE58-4E32-A6D3-D33F6CBDAAE9}" type="pres">
      <dgm:prSet presAssocID="{406A84C2-54EF-4F38-8CCE-299020052A2E}" presName="accent_2" presStyleCnt="0"/>
      <dgm:spPr/>
    </dgm:pt>
    <dgm:pt modelId="{E0D58FB0-085D-4CFC-89C3-433192D35BE3}" type="pres">
      <dgm:prSet presAssocID="{406A84C2-54EF-4F38-8CCE-299020052A2E}" presName="accentRepeatNode" presStyleLbl="solidFgAcc1" presStyleIdx="1" presStyleCnt="2" custScaleX="96065" custScaleY="167838" custLinFactNeighborX="5417" custLinFactNeighborY="-13351"/>
      <dgm:spPr>
        <a:gradFill rotWithShape="0">
          <a:gsLst>
            <a:gs pos="0">
              <a:srgbClr val="00CC99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solidFill>
            <a:srgbClr val="FFCC00"/>
          </a:solidFill>
        </a:ln>
        <a:scene3d>
          <a:camera prst="orthographicFront"/>
          <a:lightRig rig="flat" dir="t"/>
        </a:scene3d>
        <a:sp3d z="190500" extrusionH="12700" prstMaterial="plastic">
          <a:bevelT w="50800" h="57150"/>
        </a:sp3d>
      </dgm:spPr>
    </dgm:pt>
  </dgm:ptLst>
  <dgm:cxnLst>
    <dgm:cxn modelId="{D5FC1DB0-C739-417A-B2EF-BD8060CD84B7}" type="presOf" srcId="{406A84C2-54EF-4F38-8CCE-299020052A2E}" destId="{2FC296AA-55B7-4CC8-8CF1-697690C4DAA9}" srcOrd="0" destOrd="0" presId="urn:microsoft.com/office/officeart/2008/layout/VerticalCurvedList"/>
    <dgm:cxn modelId="{56D9D553-0905-4474-B808-AB33437C606B}" srcId="{584B2378-4AFA-4ACC-82C7-F2990CCA4F46}" destId="{406A84C2-54EF-4F38-8CCE-299020052A2E}" srcOrd="1" destOrd="0" parTransId="{9707BEB8-9158-474C-93BE-5D9126A8CB0F}" sibTransId="{37ED79A5-E9D2-4B54-AD33-C3947DE0F2F9}"/>
    <dgm:cxn modelId="{F33517F1-C725-4C17-AE9E-154F7C2D4A5F}" type="presOf" srcId="{584B2378-4AFA-4ACC-82C7-F2990CCA4F46}" destId="{DF68CAD7-CFFE-4BD4-B941-2732BFD167C5}" srcOrd="0" destOrd="0" presId="urn:microsoft.com/office/officeart/2008/layout/VerticalCurvedList"/>
    <dgm:cxn modelId="{D9DC2655-867C-402A-9C1D-CCD12D3F60F4}" type="presOf" srcId="{5640140A-5C07-4E8F-8942-4778BEBEEA19}" destId="{39017FCB-6ABA-4278-AE9C-897B8B1354A3}" srcOrd="0" destOrd="0" presId="urn:microsoft.com/office/officeart/2008/layout/VerticalCurvedList"/>
    <dgm:cxn modelId="{99B283EA-B174-4EAE-8698-CC6733A38DDE}" srcId="{584B2378-4AFA-4ACC-82C7-F2990CCA4F46}" destId="{5640140A-5C07-4E8F-8942-4778BEBEEA19}" srcOrd="0" destOrd="0" parTransId="{BD0B911D-687E-4356-8D8F-D123A3303E2A}" sibTransId="{9B643F6F-CC3F-4B36-B480-AA5D27DA9DD1}"/>
    <dgm:cxn modelId="{354D8128-76D0-47AC-B933-876DBC9CE6FA}" type="presOf" srcId="{9B643F6F-CC3F-4B36-B480-AA5D27DA9DD1}" destId="{17380899-4172-45D4-B49E-8C78DCACBCA1}" srcOrd="0" destOrd="0" presId="urn:microsoft.com/office/officeart/2008/layout/VerticalCurvedList"/>
    <dgm:cxn modelId="{4CCC81D1-EADC-4E8C-A628-894DAFAAC292}" type="presParOf" srcId="{DF68CAD7-CFFE-4BD4-B941-2732BFD167C5}" destId="{5CFCD2A4-F264-4160-ACD8-BB6C867EF690}" srcOrd="0" destOrd="0" presId="urn:microsoft.com/office/officeart/2008/layout/VerticalCurvedList"/>
    <dgm:cxn modelId="{977334F8-207C-48C5-908E-315B61A3FB63}" type="presParOf" srcId="{5CFCD2A4-F264-4160-ACD8-BB6C867EF690}" destId="{35E54E6F-8EB8-4B11-BFCD-6BB425BC4B9B}" srcOrd="0" destOrd="0" presId="urn:microsoft.com/office/officeart/2008/layout/VerticalCurvedList"/>
    <dgm:cxn modelId="{87909927-2B2A-4944-B38D-1F1C6F58F93C}" type="presParOf" srcId="{35E54E6F-8EB8-4B11-BFCD-6BB425BC4B9B}" destId="{44D9BB30-435A-44E7-80C0-D6674DC1FFF6}" srcOrd="0" destOrd="0" presId="urn:microsoft.com/office/officeart/2008/layout/VerticalCurvedList"/>
    <dgm:cxn modelId="{087742B6-3FAA-4B27-9F85-F4E1402522B7}" type="presParOf" srcId="{35E54E6F-8EB8-4B11-BFCD-6BB425BC4B9B}" destId="{17380899-4172-45D4-B49E-8C78DCACBCA1}" srcOrd="1" destOrd="0" presId="urn:microsoft.com/office/officeart/2008/layout/VerticalCurvedList"/>
    <dgm:cxn modelId="{5235B5F8-3FC2-413B-90B3-04828E7B337F}" type="presParOf" srcId="{35E54E6F-8EB8-4B11-BFCD-6BB425BC4B9B}" destId="{FFEAD08D-C5CD-46F4-B41D-A5FF207D44DF}" srcOrd="2" destOrd="0" presId="urn:microsoft.com/office/officeart/2008/layout/VerticalCurvedList"/>
    <dgm:cxn modelId="{97EA15AF-8808-4C47-B1F2-9F22EEB3962C}" type="presParOf" srcId="{35E54E6F-8EB8-4B11-BFCD-6BB425BC4B9B}" destId="{50F2FD13-53AC-458F-98BA-50DA26CA3D4A}" srcOrd="3" destOrd="0" presId="urn:microsoft.com/office/officeart/2008/layout/VerticalCurvedList"/>
    <dgm:cxn modelId="{57254E17-5CB2-4CA9-8448-29F2DF269B78}" type="presParOf" srcId="{5CFCD2A4-F264-4160-ACD8-BB6C867EF690}" destId="{39017FCB-6ABA-4278-AE9C-897B8B1354A3}" srcOrd="1" destOrd="0" presId="urn:microsoft.com/office/officeart/2008/layout/VerticalCurvedList"/>
    <dgm:cxn modelId="{78BA540A-A10A-4A11-A106-2AD66F108DEF}" type="presParOf" srcId="{5CFCD2A4-F264-4160-ACD8-BB6C867EF690}" destId="{D44D94B0-0DAC-4762-9F93-E63F1A1FB621}" srcOrd="2" destOrd="0" presId="urn:microsoft.com/office/officeart/2008/layout/VerticalCurvedList"/>
    <dgm:cxn modelId="{D46F477A-0229-464D-9E53-F4A67071150C}" type="presParOf" srcId="{D44D94B0-0DAC-4762-9F93-E63F1A1FB621}" destId="{6B9D2FD5-44BE-4962-B517-2EF8A0C6F21D}" srcOrd="0" destOrd="0" presId="urn:microsoft.com/office/officeart/2008/layout/VerticalCurvedList"/>
    <dgm:cxn modelId="{55E8BE44-0BB7-4A1D-9112-2DF042A22367}" type="presParOf" srcId="{5CFCD2A4-F264-4160-ACD8-BB6C867EF690}" destId="{2FC296AA-55B7-4CC8-8CF1-697690C4DAA9}" srcOrd="3" destOrd="0" presId="urn:microsoft.com/office/officeart/2008/layout/VerticalCurvedList"/>
    <dgm:cxn modelId="{A47CCF76-3571-4692-836B-CD9DAB69823D}" type="presParOf" srcId="{5CFCD2A4-F264-4160-ACD8-BB6C867EF690}" destId="{5EEEC5F1-BE58-4E32-A6D3-D33F6CBDAAE9}" srcOrd="4" destOrd="0" presId="urn:microsoft.com/office/officeart/2008/layout/VerticalCurvedList"/>
    <dgm:cxn modelId="{5634C87A-ACFE-48FF-8F8B-E509CB193C44}" type="presParOf" srcId="{5EEEC5F1-BE58-4E32-A6D3-D33F6CBDAAE9}" destId="{E0D58FB0-085D-4CFC-89C3-433192D35BE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4B2378-4AFA-4ACC-82C7-F2990CCA4F46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06A84C2-54EF-4F38-8CCE-299020052A2E}">
      <dgm:prSet custT="1"/>
      <dgm:spPr>
        <a:gradFill flip="none" rotWithShape="1">
          <a:gsLst>
            <a:gs pos="10000">
              <a:srgbClr val="00CC99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1"/>
          <a:tileRect/>
        </a:gradFill>
      </dgm:spPr>
      <dgm:t>
        <a:bodyPr/>
        <a:lstStyle/>
        <a:p>
          <a:pPr algn="just"/>
          <a:r>
            <a:rPr lang="uk-UA" sz="1500" dirty="0">
              <a:solidFill>
                <a:schemeClr val="tx1"/>
              </a:solidFill>
            </a:rPr>
            <a:t>Розбудова демократії сучасного зразка як одночасне збереження фундаментальних основ демократичного співжиття та відхід від суто формальних процедур, переорієнтація на реальне закріплення об’єктивних тенденцій суспільного життя в таких його складових, як узгодження різних суспільних інтересів, громадський контроль, політична відповідальність, участь представників громадянського суспільства у законотворчому процесі тощо</a:t>
          </a:r>
          <a:endParaRPr lang="ru-RU" sz="1500" dirty="0">
            <a:solidFill>
              <a:schemeClr val="tx1"/>
            </a:solidFill>
            <a:latin typeface="+mn-lt"/>
          </a:endParaRPr>
        </a:p>
      </dgm:t>
    </dgm:pt>
    <dgm:pt modelId="{9707BEB8-9158-474C-93BE-5D9126A8CB0F}" type="parTrans" cxnId="{56D9D553-0905-4474-B808-AB33437C606B}">
      <dgm:prSet/>
      <dgm:spPr/>
      <dgm:t>
        <a:bodyPr/>
        <a:lstStyle/>
        <a:p>
          <a:endParaRPr lang="ru-RU"/>
        </a:p>
      </dgm:t>
    </dgm:pt>
    <dgm:pt modelId="{37ED79A5-E9D2-4B54-AD33-C3947DE0F2F9}" type="sibTrans" cxnId="{56D9D553-0905-4474-B808-AB33437C606B}">
      <dgm:prSet/>
      <dgm:spPr/>
      <dgm:t>
        <a:bodyPr/>
        <a:lstStyle/>
        <a:p>
          <a:endParaRPr lang="ru-RU"/>
        </a:p>
      </dgm:t>
    </dgm:pt>
    <dgm:pt modelId="{4FB709ED-7C5A-4FCC-8E72-5F2D858CDBA1}">
      <dgm:prSet custT="1"/>
      <dgm:spPr>
        <a:gradFill rotWithShape="0">
          <a:gsLst>
            <a:gs pos="0">
              <a:srgbClr val="00CC99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</a:gradFill>
      </dgm:spPr>
      <dgm:t>
        <a:bodyPr/>
        <a:lstStyle/>
        <a:p>
          <a:pPr algn="just"/>
          <a:r>
            <a:rPr lang="uk-UA" sz="1500" dirty="0">
              <a:solidFill>
                <a:schemeClr val="tx1"/>
              </a:solidFill>
            </a:rPr>
            <a:t>Убезпечення держави й суспільства від деструктивного впливу політико-правових викликів, формування на перспективу взаємопов’язаної інституційної мережі, наділеної стійкими, здатними до самовдосконалення елементами і відповідним персоналом; відпрацювання механізмів ефективного запобігання конфліктним і кризовим ситуаціям</a:t>
          </a:r>
          <a:endParaRPr lang="ru-RU" sz="1500" dirty="0">
            <a:solidFill>
              <a:schemeClr val="tx1"/>
            </a:solidFill>
          </a:endParaRPr>
        </a:p>
      </dgm:t>
    </dgm:pt>
    <dgm:pt modelId="{EBD9BBF9-C881-4317-A22D-BD81C8AF4EAB}" type="parTrans" cxnId="{8DC3A4CF-29BF-4904-B270-FD73243D2868}">
      <dgm:prSet/>
      <dgm:spPr/>
      <dgm:t>
        <a:bodyPr/>
        <a:lstStyle/>
        <a:p>
          <a:endParaRPr lang="ru-RU"/>
        </a:p>
      </dgm:t>
    </dgm:pt>
    <dgm:pt modelId="{5F89AE4C-46C5-4029-85BE-358983B620D9}" type="sibTrans" cxnId="{8DC3A4CF-29BF-4904-B270-FD73243D2868}">
      <dgm:prSet/>
      <dgm:spPr/>
      <dgm:t>
        <a:bodyPr/>
        <a:lstStyle/>
        <a:p>
          <a:endParaRPr lang="ru-RU"/>
        </a:p>
      </dgm:t>
    </dgm:pt>
    <dgm:pt modelId="{5640140A-5C07-4E8F-8942-4778BEBEEA19}">
      <dgm:prSet phldrT="[Текст]" custT="1"/>
      <dgm:spPr>
        <a:gradFill rotWithShape="0">
          <a:gsLst>
            <a:gs pos="0">
              <a:srgbClr val="00CC99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</dgm:spPr>
      <dgm:t>
        <a:bodyPr/>
        <a:lstStyle/>
        <a:p>
          <a:pPr algn="just"/>
          <a:r>
            <a:rPr lang="uk-UA" sz="1500" dirty="0">
              <a:solidFill>
                <a:schemeClr val="tx1"/>
              </a:solidFill>
            </a:rPr>
            <a:t>Забезпечення українському суспільству стимулів, мотивації та ресурсів для внутрішнього розвитку, використання потенціалу суб’єктів політико-правової та культурно-релігійної сфер співвідносно з їх реальними матеріальними і духовними досягненнями</a:t>
          </a:r>
          <a:endParaRPr lang="uk-UA" sz="1500" b="1" dirty="0">
            <a:solidFill>
              <a:schemeClr val="tx1"/>
            </a:solidFill>
          </a:endParaRPr>
        </a:p>
      </dgm:t>
    </dgm:pt>
    <dgm:pt modelId="{9B643F6F-CC3F-4B36-B480-AA5D27DA9DD1}" type="sibTrans" cxnId="{99B283EA-B174-4EAE-8698-CC6733A38DDE}">
      <dgm:prSet/>
      <dgm:spPr/>
      <dgm:t>
        <a:bodyPr/>
        <a:lstStyle/>
        <a:p>
          <a:endParaRPr lang="uk-UA"/>
        </a:p>
      </dgm:t>
    </dgm:pt>
    <dgm:pt modelId="{BD0B911D-687E-4356-8D8F-D123A3303E2A}" type="parTrans" cxnId="{99B283EA-B174-4EAE-8698-CC6733A38DDE}">
      <dgm:prSet/>
      <dgm:spPr/>
      <dgm:t>
        <a:bodyPr/>
        <a:lstStyle/>
        <a:p>
          <a:endParaRPr lang="uk-UA"/>
        </a:p>
      </dgm:t>
    </dgm:pt>
    <dgm:pt modelId="{DF68CAD7-CFFE-4BD4-B941-2732BFD167C5}" type="pres">
      <dgm:prSet presAssocID="{584B2378-4AFA-4ACC-82C7-F2990CCA4F4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CFCD2A4-F264-4160-ACD8-BB6C867EF690}" type="pres">
      <dgm:prSet presAssocID="{584B2378-4AFA-4ACC-82C7-F2990CCA4F46}" presName="Name1" presStyleCnt="0"/>
      <dgm:spPr/>
    </dgm:pt>
    <dgm:pt modelId="{35E54E6F-8EB8-4B11-BFCD-6BB425BC4B9B}" type="pres">
      <dgm:prSet presAssocID="{584B2378-4AFA-4ACC-82C7-F2990CCA4F46}" presName="cycle" presStyleCnt="0"/>
      <dgm:spPr/>
    </dgm:pt>
    <dgm:pt modelId="{44D9BB30-435A-44E7-80C0-D6674DC1FFF6}" type="pres">
      <dgm:prSet presAssocID="{584B2378-4AFA-4ACC-82C7-F2990CCA4F46}" presName="srcNode" presStyleLbl="node1" presStyleIdx="0" presStyleCnt="3"/>
      <dgm:spPr/>
    </dgm:pt>
    <dgm:pt modelId="{17380899-4172-45D4-B49E-8C78DCACBCA1}" type="pres">
      <dgm:prSet presAssocID="{584B2378-4AFA-4ACC-82C7-F2990CCA4F46}" presName="conn" presStyleLbl="parChTrans1D2" presStyleIdx="0" presStyleCnt="1"/>
      <dgm:spPr/>
      <dgm:t>
        <a:bodyPr/>
        <a:lstStyle/>
        <a:p>
          <a:endParaRPr lang="ru-RU"/>
        </a:p>
      </dgm:t>
    </dgm:pt>
    <dgm:pt modelId="{FFEAD08D-C5CD-46F4-B41D-A5FF207D44DF}" type="pres">
      <dgm:prSet presAssocID="{584B2378-4AFA-4ACC-82C7-F2990CCA4F46}" presName="extraNode" presStyleLbl="node1" presStyleIdx="0" presStyleCnt="3"/>
      <dgm:spPr/>
    </dgm:pt>
    <dgm:pt modelId="{50F2FD13-53AC-458F-98BA-50DA26CA3D4A}" type="pres">
      <dgm:prSet presAssocID="{584B2378-4AFA-4ACC-82C7-F2990CCA4F46}" presName="dstNode" presStyleLbl="node1" presStyleIdx="0" presStyleCnt="3"/>
      <dgm:spPr/>
    </dgm:pt>
    <dgm:pt modelId="{39017FCB-6ABA-4278-AE9C-897B8B1354A3}" type="pres">
      <dgm:prSet presAssocID="{5640140A-5C07-4E8F-8942-4778BEBEEA19}" presName="text_1" presStyleLbl="node1" presStyleIdx="0" presStyleCnt="3" custScaleX="99211" custLinFactNeighborX="93" custLinFactNeighborY="1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4D94B0-0DAC-4762-9F93-E63F1A1FB621}" type="pres">
      <dgm:prSet presAssocID="{5640140A-5C07-4E8F-8942-4778BEBEEA19}" presName="accent_1" presStyleCnt="0"/>
      <dgm:spPr/>
    </dgm:pt>
    <dgm:pt modelId="{6B9D2FD5-44BE-4962-B517-2EF8A0C6F21D}" type="pres">
      <dgm:prSet presAssocID="{5640140A-5C07-4E8F-8942-4778BEBEEA19}" presName="accentRepeatNode" presStyleLbl="solidFgAcc1" presStyleIdx="0" presStyleCnt="3" custScaleX="82317" custScaleY="85567" custLinFactNeighborX="1352" custLinFactNeighborY="1352"/>
      <dgm:spPr>
        <a:gradFill rotWithShape="0">
          <a:gsLst>
            <a:gs pos="0">
              <a:srgbClr val="00CC99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solidFill>
            <a:srgbClr val="FFCC00"/>
          </a:solidFill>
        </a:ln>
      </dgm:spPr>
    </dgm:pt>
    <dgm:pt modelId="{2FC296AA-55B7-4CC8-8CF1-697690C4DAA9}" type="pres">
      <dgm:prSet presAssocID="{406A84C2-54EF-4F38-8CCE-299020052A2E}" presName="text_2" presStyleLbl="node1" presStyleIdx="1" presStyleCnt="3" custScaleX="99661" custScaleY="165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EEC5F1-BE58-4E32-A6D3-D33F6CBDAAE9}" type="pres">
      <dgm:prSet presAssocID="{406A84C2-54EF-4F38-8CCE-299020052A2E}" presName="accent_2" presStyleCnt="0"/>
      <dgm:spPr/>
    </dgm:pt>
    <dgm:pt modelId="{E0D58FB0-085D-4CFC-89C3-433192D35BE3}" type="pres">
      <dgm:prSet presAssocID="{406A84C2-54EF-4F38-8CCE-299020052A2E}" presName="accentRepeatNode" presStyleLbl="solidFgAcc1" presStyleIdx="1" presStyleCnt="3" custScaleX="132091" custScaleY="135433"/>
      <dgm:spPr>
        <a:gradFill rotWithShape="0">
          <a:gsLst>
            <a:gs pos="0">
              <a:srgbClr val="00CC99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solidFill>
            <a:srgbClr val="FFCC00"/>
          </a:solidFill>
        </a:ln>
      </dgm:spPr>
    </dgm:pt>
    <dgm:pt modelId="{95650FB2-B567-47FE-A84B-52A55AA4E390}" type="pres">
      <dgm:prSet presAssocID="{4FB709ED-7C5A-4FCC-8E72-5F2D858CDBA1}" presName="text_3" presStyleLbl="node1" presStyleIdx="2" presStyleCnt="3" custScaleY="155918" custLinFactNeighborY="27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011A70-301F-466A-831A-9D42DDDE6B78}" type="pres">
      <dgm:prSet presAssocID="{4FB709ED-7C5A-4FCC-8E72-5F2D858CDBA1}" presName="accent_3" presStyleCnt="0"/>
      <dgm:spPr/>
    </dgm:pt>
    <dgm:pt modelId="{15AEE196-5225-4B36-BCF4-C961227DC23D}" type="pres">
      <dgm:prSet presAssocID="{4FB709ED-7C5A-4FCC-8E72-5F2D858CDBA1}" presName="accentRepeatNode" presStyleLbl="solidFgAcc1" presStyleIdx="2" presStyleCnt="3" custScaleX="122024" custScaleY="120353" custLinFactNeighborX="-5383" custLinFactNeighborY="19738"/>
      <dgm:spPr>
        <a:gradFill rotWithShape="0">
          <a:gsLst>
            <a:gs pos="0">
              <a:srgbClr val="00CC99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solidFill>
            <a:srgbClr val="FFCC00"/>
          </a:solidFill>
        </a:ln>
      </dgm:spPr>
    </dgm:pt>
  </dgm:ptLst>
  <dgm:cxnLst>
    <dgm:cxn modelId="{8DC3A4CF-29BF-4904-B270-FD73243D2868}" srcId="{584B2378-4AFA-4ACC-82C7-F2990CCA4F46}" destId="{4FB709ED-7C5A-4FCC-8E72-5F2D858CDBA1}" srcOrd="2" destOrd="0" parTransId="{EBD9BBF9-C881-4317-A22D-BD81C8AF4EAB}" sibTransId="{5F89AE4C-46C5-4029-85BE-358983B620D9}"/>
    <dgm:cxn modelId="{56D9D553-0905-4474-B808-AB33437C606B}" srcId="{584B2378-4AFA-4ACC-82C7-F2990CCA4F46}" destId="{406A84C2-54EF-4F38-8CCE-299020052A2E}" srcOrd="1" destOrd="0" parTransId="{9707BEB8-9158-474C-93BE-5D9126A8CB0F}" sibTransId="{37ED79A5-E9D2-4B54-AD33-C3947DE0F2F9}"/>
    <dgm:cxn modelId="{DFA437D3-1891-4F8B-9D1C-18C77457EC39}" type="presOf" srcId="{9B643F6F-CC3F-4B36-B480-AA5D27DA9DD1}" destId="{17380899-4172-45D4-B49E-8C78DCACBCA1}" srcOrd="0" destOrd="0" presId="urn:microsoft.com/office/officeart/2008/layout/VerticalCurvedList"/>
    <dgm:cxn modelId="{BE55BB9A-1D33-4234-8194-1E271806881A}" type="presOf" srcId="{4FB709ED-7C5A-4FCC-8E72-5F2D858CDBA1}" destId="{95650FB2-B567-47FE-A84B-52A55AA4E390}" srcOrd="0" destOrd="0" presId="urn:microsoft.com/office/officeart/2008/layout/VerticalCurvedList"/>
    <dgm:cxn modelId="{D1436064-80BB-49F9-9B37-FA16B669B0DF}" type="presOf" srcId="{5640140A-5C07-4E8F-8942-4778BEBEEA19}" destId="{39017FCB-6ABA-4278-AE9C-897B8B1354A3}" srcOrd="0" destOrd="0" presId="urn:microsoft.com/office/officeart/2008/layout/VerticalCurvedList"/>
    <dgm:cxn modelId="{99B283EA-B174-4EAE-8698-CC6733A38DDE}" srcId="{584B2378-4AFA-4ACC-82C7-F2990CCA4F46}" destId="{5640140A-5C07-4E8F-8942-4778BEBEEA19}" srcOrd="0" destOrd="0" parTransId="{BD0B911D-687E-4356-8D8F-D123A3303E2A}" sibTransId="{9B643F6F-CC3F-4B36-B480-AA5D27DA9DD1}"/>
    <dgm:cxn modelId="{D0C0A990-3702-4FA0-917D-02010CA7CAD7}" type="presOf" srcId="{584B2378-4AFA-4ACC-82C7-F2990CCA4F46}" destId="{DF68CAD7-CFFE-4BD4-B941-2732BFD167C5}" srcOrd="0" destOrd="0" presId="urn:microsoft.com/office/officeart/2008/layout/VerticalCurvedList"/>
    <dgm:cxn modelId="{F4FC48AB-0510-4091-B48A-74E2DFBDD656}" type="presOf" srcId="{406A84C2-54EF-4F38-8CCE-299020052A2E}" destId="{2FC296AA-55B7-4CC8-8CF1-697690C4DAA9}" srcOrd="0" destOrd="0" presId="urn:microsoft.com/office/officeart/2008/layout/VerticalCurvedList"/>
    <dgm:cxn modelId="{2C3D6B2F-1B33-4CCA-B7F3-705EDBD85BCC}" type="presParOf" srcId="{DF68CAD7-CFFE-4BD4-B941-2732BFD167C5}" destId="{5CFCD2A4-F264-4160-ACD8-BB6C867EF690}" srcOrd="0" destOrd="0" presId="urn:microsoft.com/office/officeart/2008/layout/VerticalCurvedList"/>
    <dgm:cxn modelId="{0D5E7402-946A-4027-B89E-488895A74A71}" type="presParOf" srcId="{5CFCD2A4-F264-4160-ACD8-BB6C867EF690}" destId="{35E54E6F-8EB8-4B11-BFCD-6BB425BC4B9B}" srcOrd="0" destOrd="0" presId="urn:microsoft.com/office/officeart/2008/layout/VerticalCurvedList"/>
    <dgm:cxn modelId="{554A7F28-B417-4E40-8BFD-B600BE05D5BB}" type="presParOf" srcId="{35E54E6F-8EB8-4B11-BFCD-6BB425BC4B9B}" destId="{44D9BB30-435A-44E7-80C0-D6674DC1FFF6}" srcOrd="0" destOrd="0" presId="urn:microsoft.com/office/officeart/2008/layout/VerticalCurvedList"/>
    <dgm:cxn modelId="{86E54E19-C89E-4A5E-8E4B-AD210A16FFE5}" type="presParOf" srcId="{35E54E6F-8EB8-4B11-BFCD-6BB425BC4B9B}" destId="{17380899-4172-45D4-B49E-8C78DCACBCA1}" srcOrd="1" destOrd="0" presId="urn:microsoft.com/office/officeart/2008/layout/VerticalCurvedList"/>
    <dgm:cxn modelId="{1F5555A6-D80C-4669-BF0F-D2685B9692CC}" type="presParOf" srcId="{35E54E6F-8EB8-4B11-BFCD-6BB425BC4B9B}" destId="{FFEAD08D-C5CD-46F4-B41D-A5FF207D44DF}" srcOrd="2" destOrd="0" presId="urn:microsoft.com/office/officeart/2008/layout/VerticalCurvedList"/>
    <dgm:cxn modelId="{DD488A92-47CE-44B1-96A9-8F5B01ABC456}" type="presParOf" srcId="{35E54E6F-8EB8-4B11-BFCD-6BB425BC4B9B}" destId="{50F2FD13-53AC-458F-98BA-50DA26CA3D4A}" srcOrd="3" destOrd="0" presId="urn:microsoft.com/office/officeart/2008/layout/VerticalCurvedList"/>
    <dgm:cxn modelId="{04546F07-1D8D-4612-A156-94B773E50441}" type="presParOf" srcId="{5CFCD2A4-F264-4160-ACD8-BB6C867EF690}" destId="{39017FCB-6ABA-4278-AE9C-897B8B1354A3}" srcOrd="1" destOrd="0" presId="urn:microsoft.com/office/officeart/2008/layout/VerticalCurvedList"/>
    <dgm:cxn modelId="{19869B49-9359-4A6E-B7CD-1D2BCA31D387}" type="presParOf" srcId="{5CFCD2A4-F264-4160-ACD8-BB6C867EF690}" destId="{D44D94B0-0DAC-4762-9F93-E63F1A1FB621}" srcOrd="2" destOrd="0" presId="urn:microsoft.com/office/officeart/2008/layout/VerticalCurvedList"/>
    <dgm:cxn modelId="{97E670D0-5BB4-4427-AEB4-7288FBB3AC90}" type="presParOf" srcId="{D44D94B0-0DAC-4762-9F93-E63F1A1FB621}" destId="{6B9D2FD5-44BE-4962-B517-2EF8A0C6F21D}" srcOrd="0" destOrd="0" presId="urn:microsoft.com/office/officeart/2008/layout/VerticalCurvedList"/>
    <dgm:cxn modelId="{A5077462-2FD5-4CB9-8925-BAE13DD92DA9}" type="presParOf" srcId="{5CFCD2A4-F264-4160-ACD8-BB6C867EF690}" destId="{2FC296AA-55B7-4CC8-8CF1-697690C4DAA9}" srcOrd="3" destOrd="0" presId="urn:microsoft.com/office/officeart/2008/layout/VerticalCurvedList"/>
    <dgm:cxn modelId="{BA5417A9-1110-476D-B600-C79BF12D85FF}" type="presParOf" srcId="{5CFCD2A4-F264-4160-ACD8-BB6C867EF690}" destId="{5EEEC5F1-BE58-4E32-A6D3-D33F6CBDAAE9}" srcOrd="4" destOrd="0" presId="urn:microsoft.com/office/officeart/2008/layout/VerticalCurvedList"/>
    <dgm:cxn modelId="{07008EE3-EAD3-4905-983F-5CF8B0EE124E}" type="presParOf" srcId="{5EEEC5F1-BE58-4E32-A6D3-D33F6CBDAAE9}" destId="{E0D58FB0-085D-4CFC-89C3-433192D35BE3}" srcOrd="0" destOrd="0" presId="urn:microsoft.com/office/officeart/2008/layout/VerticalCurvedList"/>
    <dgm:cxn modelId="{BE0BF3EE-5DA8-4F57-A4CC-438B987634C1}" type="presParOf" srcId="{5CFCD2A4-F264-4160-ACD8-BB6C867EF690}" destId="{95650FB2-B567-47FE-A84B-52A55AA4E390}" srcOrd="5" destOrd="0" presId="urn:microsoft.com/office/officeart/2008/layout/VerticalCurvedList"/>
    <dgm:cxn modelId="{FD94688A-1276-4D0F-B0DC-C8E056977FE5}" type="presParOf" srcId="{5CFCD2A4-F264-4160-ACD8-BB6C867EF690}" destId="{6F011A70-301F-466A-831A-9D42DDDE6B78}" srcOrd="6" destOrd="0" presId="urn:microsoft.com/office/officeart/2008/layout/VerticalCurvedList"/>
    <dgm:cxn modelId="{E382ABF4-E17C-4944-96D7-3D66326CB187}" type="presParOf" srcId="{6F011A70-301F-466A-831A-9D42DDDE6B78}" destId="{15AEE196-5225-4B36-BCF4-C961227DC23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4B2378-4AFA-4ACC-82C7-F2990CCA4F46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E96F0CD-AE18-4264-B411-BF0EE7947E1F}">
      <dgm:prSet custT="1"/>
      <dgm:spPr>
        <a:gradFill rotWithShape="0">
          <a:gsLst>
            <a:gs pos="0">
              <a:srgbClr val="00CC99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</a:gradFill>
      </dgm:spPr>
      <dgm:t>
        <a:bodyPr/>
        <a:lstStyle/>
        <a:p>
          <a:pPr algn="just"/>
          <a:r>
            <a:rPr lang="uk-UA" sz="1500" dirty="0">
              <a:solidFill>
                <a:schemeClr val="tx1"/>
              </a:solidFill>
            </a:rPr>
            <a:t>Розроблення та впровадження науково-практичного та змістового забезпечення </a:t>
          </a:r>
          <a:r>
            <a:rPr lang="uk-UA" sz="1500" b="0" dirty="0">
              <a:solidFill>
                <a:schemeClr val="tx1"/>
              </a:solidFill>
            </a:rPr>
            <a:t>Стандарту вищої освіти за спеціальністю 052 «Політологія» для першого (бакалаврського) та другого (магістерського) рівнів вищої освіти</a:t>
          </a:r>
          <a:endParaRPr lang="ru-RU" sz="1500" b="0" dirty="0">
            <a:solidFill>
              <a:schemeClr val="tx1"/>
            </a:solidFill>
          </a:endParaRPr>
        </a:p>
      </dgm:t>
    </dgm:pt>
    <dgm:pt modelId="{63508B4A-B6DB-41A7-BB4C-37B13DED93C6}" type="parTrans" cxnId="{504FA689-902D-4B82-AEB7-D0121CAE4547}">
      <dgm:prSet/>
      <dgm:spPr/>
      <dgm:t>
        <a:bodyPr/>
        <a:lstStyle/>
        <a:p>
          <a:endParaRPr lang="ru-RU"/>
        </a:p>
      </dgm:t>
    </dgm:pt>
    <dgm:pt modelId="{5C134D75-F064-4DD0-B98E-B3BFBF50B698}" type="sibTrans" cxnId="{504FA689-902D-4B82-AEB7-D0121CAE4547}">
      <dgm:prSet/>
      <dgm:spPr/>
      <dgm:t>
        <a:bodyPr/>
        <a:lstStyle/>
        <a:p>
          <a:endParaRPr lang="ru-RU"/>
        </a:p>
      </dgm:t>
    </dgm:pt>
    <dgm:pt modelId="{8610BF71-0C7D-4709-B2E8-1283345ED573}">
      <dgm:prSet/>
      <dgm:spPr>
        <a:gradFill rotWithShape="0">
          <a:gsLst>
            <a:gs pos="0">
              <a:srgbClr val="00CC99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</a:gradFill>
      </dgm:spPr>
      <dgm:t>
        <a:bodyPr/>
        <a:lstStyle/>
        <a:p>
          <a:pPr algn="just"/>
          <a:endParaRPr lang="ru-RU" dirty="0">
            <a:solidFill>
              <a:schemeClr val="tx1"/>
            </a:solidFill>
          </a:endParaRPr>
        </a:p>
      </dgm:t>
    </dgm:pt>
    <dgm:pt modelId="{94BCECFA-E004-4B7F-96DE-60E9A95279F8}" type="parTrans" cxnId="{E0A1CDD1-4479-43C0-A8CB-483CABBD9A20}">
      <dgm:prSet/>
      <dgm:spPr/>
      <dgm:t>
        <a:bodyPr/>
        <a:lstStyle/>
        <a:p>
          <a:endParaRPr lang="ru-RU"/>
        </a:p>
      </dgm:t>
    </dgm:pt>
    <dgm:pt modelId="{CB1A0BB5-E19A-4800-925D-1EE6973E90CF}" type="sibTrans" cxnId="{E0A1CDD1-4479-43C0-A8CB-483CABBD9A20}">
      <dgm:prSet/>
      <dgm:spPr/>
      <dgm:t>
        <a:bodyPr/>
        <a:lstStyle/>
        <a:p>
          <a:endParaRPr lang="ru-RU"/>
        </a:p>
      </dgm:t>
    </dgm:pt>
    <dgm:pt modelId="{DF68CAD7-CFFE-4BD4-B941-2732BFD167C5}" type="pres">
      <dgm:prSet presAssocID="{584B2378-4AFA-4ACC-82C7-F2990CCA4F4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CFCD2A4-F264-4160-ACD8-BB6C867EF690}" type="pres">
      <dgm:prSet presAssocID="{584B2378-4AFA-4ACC-82C7-F2990CCA4F46}" presName="Name1" presStyleCnt="0"/>
      <dgm:spPr/>
    </dgm:pt>
    <dgm:pt modelId="{35E54E6F-8EB8-4B11-BFCD-6BB425BC4B9B}" type="pres">
      <dgm:prSet presAssocID="{584B2378-4AFA-4ACC-82C7-F2990CCA4F46}" presName="cycle" presStyleCnt="0"/>
      <dgm:spPr/>
    </dgm:pt>
    <dgm:pt modelId="{44D9BB30-435A-44E7-80C0-D6674DC1FFF6}" type="pres">
      <dgm:prSet presAssocID="{584B2378-4AFA-4ACC-82C7-F2990CCA4F46}" presName="srcNode" presStyleLbl="node1" presStyleIdx="0" presStyleCnt="2"/>
      <dgm:spPr/>
    </dgm:pt>
    <dgm:pt modelId="{17380899-4172-45D4-B49E-8C78DCACBCA1}" type="pres">
      <dgm:prSet presAssocID="{584B2378-4AFA-4ACC-82C7-F2990CCA4F46}" presName="conn" presStyleLbl="parChTrans1D2" presStyleIdx="0" presStyleCnt="1"/>
      <dgm:spPr/>
      <dgm:t>
        <a:bodyPr/>
        <a:lstStyle/>
        <a:p>
          <a:endParaRPr lang="ru-RU"/>
        </a:p>
      </dgm:t>
    </dgm:pt>
    <dgm:pt modelId="{FFEAD08D-C5CD-46F4-B41D-A5FF207D44DF}" type="pres">
      <dgm:prSet presAssocID="{584B2378-4AFA-4ACC-82C7-F2990CCA4F46}" presName="extraNode" presStyleLbl="node1" presStyleIdx="0" presStyleCnt="2"/>
      <dgm:spPr/>
    </dgm:pt>
    <dgm:pt modelId="{50F2FD13-53AC-458F-98BA-50DA26CA3D4A}" type="pres">
      <dgm:prSet presAssocID="{584B2378-4AFA-4ACC-82C7-F2990CCA4F46}" presName="dstNode" presStyleLbl="node1" presStyleIdx="0" presStyleCnt="2"/>
      <dgm:spPr/>
    </dgm:pt>
    <dgm:pt modelId="{A5FDC9DA-9335-114D-BC64-4B0BC08D5248}" type="pres">
      <dgm:prSet presAssocID="{2E96F0CD-AE18-4264-B411-BF0EE7947E1F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DE8501-891D-5E4E-B53C-09A1F72F1408}" type="pres">
      <dgm:prSet presAssocID="{2E96F0CD-AE18-4264-B411-BF0EE7947E1F}" presName="accent_1" presStyleCnt="0"/>
      <dgm:spPr/>
    </dgm:pt>
    <dgm:pt modelId="{F1DF99A9-20C2-41B1-8C7A-5CED966B482E}" type="pres">
      <dgm:prSet presAssocID="{2E96F0CD-AE18-4264-B411-BF0EE7947E1F}" presName="accentRepeatNode" presStyleLbl="solidFgAcc1" presStyleIdx="0" presStyleCnt="2" custScaleX="91489" custScaleY="91201" custLinFactNeighborX="-5004" custLinFactNeighborY="27637"/>
      <dgm:spPr>
        <a:gradFill rotWithShape="0">
          <a:gsLst>
            <a:gs pos="0">
              <a:srgbClr val="00CC99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solidFill>
            <a:srgbClr val="FFCC00"/>
          </a:solidFill>
        </a:ln>
      </dgm:spPr>
    </dgm:pt>
    <dgm:pt modelId="{739EC094-E43A-0640-9393-337F92526F6F}" type="pres">
      <dgm:prSet presAssocID="{8610BF71-0C7D-4709-B2E8-1283345ED573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398DD-7AA6-3948-A8C9-02932BC620E1}" type="pres">
      <dgm:prSet presAssocID="{8610BF71-0C7D-4709-B2E8-1283345ED573}" presName="accent_2" presStyleCnt="0"/>
      <dgm:spPr/>
    </dgm:pt>
    <dgm:pt modelId="{421811A4-25AA-44DC-9EBA-8EFA906C5271}" type="pres">
      <dgm:prSet presAssocID="{8610BF71-0C7D-4709-B2E8-1283345ED573}" presName="accentRepeatNode" presStyleLbl="solidFgAcc1" presStyleIdx="1" presStyleCnt="2" custScaleX="115467" custScaleY="111872" custLinFactNeighborX="-22634" custLinFactNeighborY="19738"/>
      <dgm:spPr>
        <a:gradFill rotWithShape="0">
          <a:gsLst>
            <a:gs pos="0">
              <a:srgbClr val="00CC99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>
          <a:solidFill>
            <a:srgbClr val="FFCC00"/>
          </a:solidFill>
        </a:ln>
      </dgm:spPr>
    </dgm:pt>
  </dgm:ptLst>
  <dgm:cxnLst>
    <dgm:cxn modelId="{7E79481F-D941-BD41-9C1F-BD9612B4E9A5}" type="presOf" srcId="{5C134D75-F064-4DD0-B98E-B3BFBF50B698}" destId="{17380899-4172-45D4-B49E-8C78DCACBCA1}" srcOrd="0" destOrd="0" presId="urn:microsoft.com/office/officeart/2008/layout/VerticalCurvedList"/>
    <dgm:cxn modelId="{6D124182-2431-9047-BADD-C00AF576D023}" type="presOf" srcId="{2E96F0CD-AE18-4264-B411-BF0EE7947E1F}" destId="{A5FDC9DA-9335-114D-BC64-4B0BC08D5248}" srcOrd="0" destOrd="0" presId="urn:microsoft.com/office/officeart/2008/layout/VerticalCurvedList"/>
    <dgm:cxn modelId="{504FA689-902D-4B82-AEB7-D0121CAE4547}" srcId="{584B2378-4AFA-4ACC-82C7-F2990CCA4F46}" destId="{2E96F0CD-AE18-4264-B411-BF0EE7947E1F}" srcOrd="0" destOrd="0" parTransId="{63508B4A-B6DB-41A7-BB4C-37B13DED93C6}" sibTransId="{5C134D75-F064-4DD0-B98E-B3BFBF50B698}"/>
    <dgm:cxn modelId="{D0C0A990-3702-4FA0-917D-02010CA7CAD7}" type="presOf" srcId="{584B2378-4AFA-4ACC-82C7-F2990CCA4F46}" destId="{DF68CAD7-CFFE-4BD4-B941-2732BFD167C5}" srcOrd="0" destOrd="0" presId="urn:microsoft.com/office/officeart/2008/layout/VerticalCurvedList"/>
    <dgm:cxn modelId="{10C8D108-D4FD-B948-8AE9-55071A5CB126}" type="presOf" srcId="{8610BF71-0C7D-4709-B2E8-1283345ED573}" destId="{739EC094-E43A-0640-9393-337F92526F6F}" srcOrd="0" destOrd="0" presId="urn:microsoft.com/office/officeart/2008/layout/VerticalCurvedList"/>
    <dgm:cxn modelId="{E0A1CDD1-4479-43C0-A8CB-483CABBD9A20}" srcId="{584B2378-4AFA-4ACC-82C7-F2990CCA4F46}" destId="{8610BF71-0C7D-4709-B2E8-1283345ED573}" srcOrd="1" destOrd="0" parTransId="{94BCECFA-E004-4B7F-96DE-60E9A95279F8}" sibTransId="{CB1A0BB5-E19A-4800-925D-1EE6973E90CF}"/>
    <dgm:cxn modelId="{2C3D6B2F-1B33-4CCA-B7F3-705EDBD85BCC}" type="presParOf" srcId="{DF68CAD7-CFFE-4BD4-B941-2732BFD167C5}" destId="{5CFCD2A4-F264-4160-ACD8-BB6C867EF690}" srcOrd="0" destOrd="0" presId="urn:microsoft.com/office/officeart/2008/layout/VerticalCurvedList"/>
    <dgm:cxn modelId="{0D5E7402-946A-4027-B89E-488895A74A71}" type="presParOf" srcId="{5CFCD2A4-F264-4160-ACD8-BB6C867EF690}" destId="{35E54E6F-8EB8-4B11-BFCD-6BB425BC4B9B}" srcOrd="0" destOrd="0" presId="urn:microsoft.com/office/officeart/2008/layout/VerticalCurvedList"/>
    <dgm:cxn modelId="{554A7F28-B417-4E40-8BFD-B600BE05D5BB}" type="presParOf" srcId="{35E54E6F-8EB8-4B11-BFCD-6BB425BC4B9B}" destId="{44D9BB30-435A-44E7-80C0-D6674DC1FFF6}" srcOrd="0" destOrd="0" presId="urn:microsoft.com/office/officeart/2008/layout/VerticalCurvedList"/>
    <dgm:cxn modelId="{86E54E19-C89E-4A5E-8E4B-AD210A16FFE5}" type="presParOf" srcId="{35E54E6F-8EB8-4B11-BFCD-6BB425BC4B9B}" destId="{17380899-4172-45D4-B49E-8C78DCACBCA1}" srcOrd="1" destOrd="0" presId="urn:microsoft.com/office/officeart/2008/layout/VerticalCurvedList"/>
    <dgm:cxn modelId="{1F5555A6-D80C-4669-BF0F-D2685B9692CC}" type="presParOf" srcId="{35E54E6F-8EB8-4B11-BFCD-6BB425BC4B9B}" destId="{FFEAD08D-C5CD-46F4-B41D-A5FF207D44DF}" srcOrd="2" destOrd="0" presId="urn:microsoft.com/office/officeart/2008/layout/VerticalCurvedList"/>
    <dgm:cxn modelId="{DD488A92-47CE-44B1-96A9-8F5B01ABC456}" type="presParOf" srcId="{35E54E6F-8EB8-4B11-BFCD-6BB425BC4B9B}" destId="{50F2FD13-53AC-458F-98BA-50DA26CA3D4A}" srcOrd="3" destOrd="0" presId="urn:microsoft.com/office/officeart/2008/layout/VerticalCurvedList"/>
    <dgm:cxn modelId="{E891DD4D-5BC0-9642-B119-F34DB91F07B2}" type="presParOf" srcId="{5CFCD2A4-F264-4160-ACD8-BB6C867EF690}" destId="{A5FDC9DA-9335-114D-BC64-4B0BC08D5248}" srcOrd="1" destOrd="0" presId="urn:microsoft.com/office/officeart/2008/layout/VerticalCurvedList"/>
    <dgm:cxn modelId="{9DA8FA4A-D578-AA4E-B737-B6DC2376465A}" type="presParOf" srcId="{5CFCD2A4-F264-4160-ACD8-BB6C867EF690}" destId="{39DE8501-891D-5E4E-B53C-09A1F72F1408}" srcOrd="2" destOrd="0" presId="urn:microsoft.com/office/officeart/2008/layout/VerticalCurvedList"/>
    <dgm:cxn modelId="{065D7BC1-F37B-AF4B-93BE-3A9E2E0AD4ED}" type="presParOf" srcId="{39DE8501-891D-5E4E-B53C-09A1F72F1408}" destId="{F1DF99A9-20C2-41B1-8C7A-5CED966B482E}" srcOrd="0" destOrd="0" presId="urn:microsoft.com/office/officeart/2008/layout/VerticalCurvedList"/>
    <dgm:cxn modelId="{8D166D96-0AD0-B44A-BBEC-4C9CAFD95F65}" type="presParOf" srcId="{5CFCD2A4-F264-4160-ACD8-BB6C867EF690}" destId="{739EC094-E43A-0640-9393-337F92526F6F}" srcOrd="3" destOrd="0" presId="urn:microsoft.com/office/officeart/2008/layout/VerticalCurvedList"/>
    <dgm:cxn modelId="{369B2B27-73A4-CD46-ACD8-988307681FC7}" type="presParOf" srcId="{5CFCD2A4-F264-4160-ACD8-BB6C867EF690}" destId="{BD7398DD-7AA6-3948-A8C9-02932BC620E1}" srcOrd="4" destOrd="0" presId="urn:microsoft.com/office/officeart/2008/layout/VerticalCurvedList"/>
    <dgm:cxn modelId="{1758BA65-EE28-5743-B3D9-E35E0D500279}" type="presParOf" srcId="{BD7398DD-7AA6-3948-A8C9-02932BC620E1}" destId="{421811A4-25AA-44DC-9EBA-8EFA906C527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E5D45F-226D-4364-B536-4F528159D10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4891650-E361-49FE-970E-8C474EE572EB}">
      <dgm:prSet phldrT="[Текст]" custT="1"/>
      <dgm:spPr>
        <a:solidFill>
          <a:srgbClr val="009999"/>
        </a:solidFill>
      </dgm:spPr>
      <dgm:t>
        <a:bodyPr lIns="180000"/>
        <a:lstStyle/>
        <a:p>
          <a:pPr algn="l"/>
          <a:r>
            <a:rPr lang="uk-UA" sz="1600" b="1" i="1" dirty="0">
              <a:solidFill>
                <a:schemeClr val="bg1"/>
              </a:solidFill>
            </a:rPr>
            <a:t>Кризовий синдром модернізації незалежної України: причини </a:t>
          </a:r>
          <a:r>
            <a:rPr lang="uk-UA" sz="1600" b="1" i="1">
              <a:solidFill>
                <a:schemeClr val="bg1"/>
              </a:solidFill>
            </a:rPr>
            <a:t>виникнення та </a:t>
          </a:r>
          <a:r>
            <a:rPr lang="uk-UA" sz="1600" b="1" i="1" dirty="0">
              <a:solidFill>
                <a:schemeClr val="bg1"/>
              </a:solidFill>
            </a:rPr>
            <a:t>засоби подолання</a:t>
          </a:r>
        </a:p>
      </dgm:t>
    </dgm:pt>
    <dgm:pt modelId="{CA31F0A4-56DA-4E1A-B4BF-CCACED513AC4}" type="parTrans" cxnId="{17EF9C02-C781-491F-948D-5D92C2B3082A}">
      <dgm:prSet/>
      <dgm:spPr/>
      <dgm:t>
        <a:bodyPr/>
        <a:lstStyle/>
        <a:p>
          <a:endParaRPr lang="uk-UA"/>
        </a:p>
      </dgm:t>
    </dgm:pt>
    <dgm:pt modelId="{F61D4FF9-55F1-494F-8DF6-9397714A4FE7}" type="sibTrans" cxnId="{17EF9C02-C781-491F-948D-5D92C2B3082A}">
      <dgm:prSet/>
      <dgm:spPr/>
      <dgm:t>
        <a:bodyPr/>
        <a:lstStyle/>
        <a:p>
          <a:endParaRPr lang="uk-UA"/>
        </a:p>
      </dgm:t>
    </dgm:pt>
    <dgm:pt modelId="{19B0320C-B8A2-4311-809E-1A647E309B6A}">
      <dgm:prSet phldrT="[Текст]" custT="1"/>
      <dgm:spPr/>
      <dgm:t>
        <a:bodyPr lIns="108000"/>
        <a:lstStyle/>
        <a:p>
          <a:pPr algn="l"/>
          <a:r>
            <a:rPr lang="uk-UA" sz="1600" dirty="0">
              <a:solidFill>
                <a:schemeClr val="tx1"/>
              </a:solidFill>
            </a:rPr>
            <a:t>Пояркова Т.К., </a:t>
          </a:r>
        </a:p>
      </dgm:t>
    </dgm:pt>
    <dgm:pt modelId="{CFF91F46-5481-4860-AD31-9F932F283B5D}" type="parTrans" cxnId="{0DF7DD5B-7BFA-4562-B93B-BD6A604253DF}">
      <dgm:prSet/>
      <dgm:spPr/>
      <dgm:t>
        <a:bodyPr/>
        <a:lstStyle/>
        <a:p>
          <a:endParaRPr lang="uk-UA"/>
        </a:p>
      </dgm:t>
    </dgm:pt>
    <dgm:pt modelId="{FE4E4547-86D1-4388-8D5D-ECA15E9E272D}" type="sibTrans" cxnId="{0DF7DD5B-7BFA-4562-B93B-BD6A604253DF}">
      <dgm:prSet/>
      <dgm:spPr/>
      <dgm:t>
        <a:bodyPr/>
        <a:lstStyle/>
        <a:p>
          <a:endParaRPr lang="uk-UA"/>
        </a:p>
      </dgm:t>
    </dgm:pt>
    <dgm:pt modelId="{A777B5FF-2AC0-4BDC-B5AB-8CF85A4C3D0F}">
      <dgm:prSet phldrT="[Текст]" custT="1"/>
      <dgm:spPr>
        <a:solidFill>
          <a:srgbClr val="009999"/>
        </a:solidFill>
      </dgm:spPr>
      <dgm:t>
        <a:bodyPr lIns="180000"/>
        <a:lstStyle/>
        <a:p>
          <a:pPr algn="l"/>
          <a:r>
            <a:rPr lang="uk-UA" sz="1600" b="1" i="1" dirty="0">
              <a:solidFill>
                <a:schemeClr val="bg1"/>
              </a:solidFill>
            </a:rPr>
            <a:t>Ідеологія </a:t>
          </a:r>
          <a:r>
            <a:rPr lang="uk-UA" sz="1600" b="1" i="1" dirty="0" err="1">
              <a:solidFill>
                <a:schemeClr val="bg1"/>
              </a:solidFill>
            </a:rPr>
            <a:t>“русского</a:t>
          </a:r>
          <a:r>
            <a:rPr lang="uk-UA" sz="1600" b="1" i="1" dirty="0">
              <a:solidFill>
                <a:schemeClr val="bg1"/>
              </a:solidFill>
            </a:rPr>
            <a:t> </a:t>
          </a:r>
          <a:r>
            <a:rPr lang="uk-UA" sz="1600" b="1" i="1" dirty="0" err="1">
              <a:solidFill>
                <a:schemeClr val="bg1"/>
              </a:solidFill>
            </a:rPr>
            <a:t>мира”</a:t>
          </a:r>
          <a:r>
            <a:rPr lang="uk-UA" sz="1600" b="1" i="1" dirty="0">
              <a:solidFill>
                <a:schemeClr val="bg1"/>
              </a:solidFill>
            </a:rPr>
            <a:t>: виклики для світу та України</a:t>
          </a:r>
        </a:p>
      </dgm:t>
    </dgm:pt>
    <dgm:pt modelId="{C88182E1-2E03-4C7D-B8B7-EBC1CA579501}" type="parTrans" cxnId="{613B821C-4BCB-4BE2-ABF6-F316315AAAFC}">
      <dgm:prSet/>
      <dgm:spPr/>
      <dgm:t>
        <a:bodyPr/>
        <a:lstStyle/>
        <a:p>
          <a:endParaRPr lang="uk-UA"/>
        </a:p>
      </dgm:t>
    </dgm:pt>
    <dgm:pt modelId="{8C28AD90-8D89-4EC8-9074-886CB36F6773}" type="sibTrans" cxnId="{613B821C-4BCB-4BE2-ABF6-F316315AAAFC}">
      <dgm:prSet/>
      <dgm:spPr/>
      <dgm:t>
        <a:bodyPr/>
        <a:lstStyle/>
        <a:p>
          <a:endParaRPr lang="uk-UA"/>
        </a:p>
      </dgm:t>
    </dgm:pt>
    <dgm:pt modelId="{EDC99B2F-E24E-4E51-BAD1-D287AB49CFE1}">
      <dgm:prSet phldrT="[Текст]" custT="1"/>
      <dgm:spPr>
        <a:solidFill>
          <a:srgbClr val="009999"/>
        </a:solidFill>
      </dgm:spPr>
      <dgm:t>
        <a:bodyPr lIns="180000"/>
        <a:lstStyle/>
        <a:p>
          <a:pPr algn="l"/>
          <a:r>
            <a:rPr lang="uk-UA" sz="1600" b="1" i="1" dirty="0">
              <a:solidFill>
                <a:schemeClr val="bg1"/>
              </a:solidFill>
            </a:rPr>
            <a:t>Свобода слова і діяльність ЗМІ в Україні</a:t>
          </a:r>
        </a:p>
      </dgm:t>
    </dgm:pt>
    <dgm:pt modelId="{647CD559-1075-403B-92EC-DAE46EDDF51B}" type="parTrans" cxnId="{7DF08A11-EF19-40A6-B940-47BA475536F6}">
      <dgm:prSet/>
      <dgm:spPr/>
      <dgm:t>
        <a:bodyPr/>
        <a:lstStyle/>
        <a:p>
          <a:endParaRPr lang="uk-UA"/>
        </a:p>
      </dgm:t>
    </dgm:pt>
    <dgm:pt modelId="{8C9FB4E8-1646-433C-83E8-A57DD28868D8}" type="sibTrans" cxnId="{7DF08A11-EF19-40A6-B940-47BA475536F6}">
      <dgm:prSet/>
      <dgm:spPr/>
      <dgm:t>
        <a:bodyPr/>
        <a:lstStyle/>
        <a:p>
          <a:endParaRPr lang="uk-UA"/>
        </a:p>
      </dgm:t>
    </dgm:pt>
    <dgm:pt modelId="{A24042D1-35A0-4AD4-B2B0-8A7314960804}">
      <dgm:prSet phldrT="[Текст]" custT="1"/>
      <dgm:spPr>
        <a:solidFill>
          <a:srgbClr val="009999"/>
        </a:solidFill>
      </dgm:spPr>
      <dgm:t>
        <a:bodyPr lIns="180000"/>
        <a:lstStyle/>
        <a:p>
          <a:pPr algn="l" rtl="0"/>
          <a:r>
            <a:rPr lang="uk-UA" sz="1600" b="1" i="1" dirty="0">
              <a:solidFill>
                <a:schemeClr val="bg1"/>
              </a:solidFill>
            </a:rPr>
            <a:t>Процеси у вищій освіті в світлі сучасної фази </a:t>
          </a:r>
          <a:r>
            <a:rPr lang="uk-UA" sz="1600" b="1" i="1" dirty="0" err="1">
              <a:solidFill>
                <a:schemeClr val="bg1"/>
              </a:solidFill>
            </a:rPr>
            <a:t>євротрансформаційних</a:t>
          </a:r>
          <a:r>
            <a:rPr lang="uk-UA" sz="1600" b="1" i="1" dirty="0">
              <a:solidFill>
                <a:schemeClr val="bg1"/>
              </a:solidFill>
            </a:rPr>
            <a:t> процесів</a:t>
          </a:r>
        </a:p>
      </dgm:t>
    </dgm:pt>
    <dgm:pt modelId="{54C62603-0B1A-47CE-B7FB-93554B467CE2}" type="parTrans" cxnId="{3673CB41-424B-4EC5-8BDA-CFBD72D32FD1}">
      <dgm:prSet/>
      <dgm:spPr/>
      <dgm:t>
        <a:bodyPr/>
        <a:lstStyle/>
        <a:p>
          <a:endParaRPr lang="uk-UA"/>
        </a:p>
      </dgm:t>
    </dgm:pt>
    <dgm:pt modelId="{74E4BC99-CF49-4CDE-A50E-84820CF0D805}" type="sibTrans" cxnId="{3673CB41-424B-4EC5-8BDA-CFBD72D32FD1}">
      <dgm:prSet/>
      <dgm:spPr/>
      <dgm:t>
        <a:bodyPr/>
        <a:lstStyle/>
        <a:p>
          <a:endParaRPr lang="uk-UA"/>
        </a:p>
      </dgm:t>
    </dgm:pt>
    <dgm:pt modelId="{11237D23-09E8-4E5F-AB7E-38AB6FBBCB81}">
      <dgm:prSet phldrT="[Текст]" custT="1"/>
      <dgm:spPr/>
      <dgm:t>
        <a:bodyPr lIns="108000"/>
        <a:lstStyle/>
        <a:p>
          <a:pPr algn="l"/>
          <a:r>
            <a:rPr lang="uk-UA" sz="1600" dirty="0">
              <a:solidFill>
                <a:schemeClr val="tx1"/>
              </a:solidFill>
            </a:rPr>
            <a:t>Костюк Т.О., </a:t>
          </a:r>
          <a:endParaRPr lang="uk-UA" sz="1600" dirty="0">
            <a:solidFill>
              <a:srgbClr val="FF0000"/>
            </a:solidFill>
          </a:endParaRPr>
        </a:p>
      </dgm:t>
    </dgm:pt>
    <dgm:pt modelId="{C9EA3877-8C02-4F67-8113-81571F307316}" type="parTrans" cxnId="{1B004B14-9E1E-4AD6-87C2-97D17F3385E6}">
      <dgm:prSet/>
      <dgm:spPr/>
      <dgm:t>
        <a:bodyPr/>
        <a:lstStyle/>
        <a:p>
          <a:endParaRPr lang="uk-UA"/>
        </a:p>
      </dgm:t>
    </dgm:pt>
    <dgm:pt modelId="{7D226747-9E20-4F83-A2C9-502FC5D790C7}" type="sibTrans" cxnId="{1B004B14-9E1E-4AD6-87C2-97D17F3385E6}">
      <dgm:prSet/>
      <dgm:spPr/>
      <dgm:t>
        <a:bodyPr/>
        <a:lstStyle/>
        <a:p>
          <a:endParaRPr lang="uk-UA"/>
        </a:p>
      </dgm:t>
    </dgm:pt>
    <dgm:pt modelId="{414473D6-5CEF-43F3-9326-BAD7840D33AC}">
      <dgm:prSet custT="1"/>
      <dgm:spPr>
        <a:solidFill>
          <a:srgbClr val="009999"/>
        </a:solidFill>
      </dgm:spPr>
      <dgm:t>
        <a:bodyPr lIns="180000"/>
        <a:lstStyle/>
        <a:p>
          <a:pPr algn="l"/>
          <a:r>
            <a:rPr lang="uk-UA" sz="1600" b="1" i="1" dirty="0">
              <a:solidFill>
                <a:schemeClr val="bg1"/>
              </a:solidFill>
            </a:rPr>
            <a:t>Популізм як загроза сталого демократичного розвитку держав</a:t>
          </a:r>
        </a:p>
      </dgm:t>
    </dgm:pt>
    <dgm:pt modelId="{15702347-C88D-46DA-96C4-353D41529A03}" type="parTrans" cxnId="{134A6F39-E3E7-425B-87D9-D27BFBE1B2C6}">
      <dgm:prSet/>
      <dgm:spPr/>
      <dgm:t>
        <a:bodyPr/>
        <a:lstStyle/>
        <a:p>
          <a:endParaRPr lang="uk-UA"/>
        </a:p>
      </dgm:t>
    </dgm:pt>
    <dgm:pt modelId="{DA801247-D4F8-4AF7-878D-934A28618A51}" type="sibTrans" cxnId="{134A6F39-E3E7-425B-87D9-D27BFBE1B2C6}">
      <dgm:prSet/>
      <dgm:spPr/>
      <dgm:t>
        <a:bodyPr/>
        <a:lstStyle/>
        <a:p>
          <a:endParaRPr lang="uk-UA"/>
        </a:p>
      </dgm:t>
    </dgm:pt>
    <dgm:pt modelId="{1B7DC693-2996-4AC6-AEA5-C9542AC74A42}">
      <dgm:prSet custT="1"/>
      <dgm:spPr/>
      <dgm:t>
        <a:bodyPr lIns="108000"/>
        <a:lstStyle/>
        <a:p>
          <a:pPr algn="l"/>
          <a:r>
            <a:rPr lang="uk-UA" sz="1600" dirty="0">
              <a:solidFill>
                <a:schemeClr val="tx1"/>
              </a:solidFill>
            </a:rPr>
            <a:t>Панасюк Л.В., </a:t>
          </a:r>
        </a:p>
      </dgm:t>
    </dgm:pt>
    <dgm:pt modelId="{C497E447-F750-4208-A07B-C4F56EEBE000}" type="parTrans" cxnId="{BF54EBD2-4210-4D15-AB4F-CAD6A8C09821}">
      <dgm:prSet/>
      <dgm:spPr/>
      <dgm:t>
        <a:bodyPr/>
        <a:lstStyle/>
        <a:p>
          <a:endParaRPr lang="uk-UA"/>
        </a:p>
      </dgm:t>
    </dgm:pt>
    <dgm:pt modelId="{9D92B178-6D19-4184-B592-46D0C7172A17}" type="sibTrans" cxnId="{BF54EBD2-4210-4D15-AB4F-CAD6A8C09821}">
      <dgm:prSet/>
      <dgm:spPr/>
      <dgm:t>
        <a:bodyPr/>
        <a:lstStyle/>
        <a:p>
          <a:endParaRPr lang="uk-UA"/>
        </a:p>
      </dgm:t>
    </dgm:pt>
    <dgm:pt modelId="{F04A3819-F90D-4679-8B86-EDFDC6B6C417}">
      <dgm:prSet custT="1"/>
      <dgm:spPr/>
      <dgm:t>
        <a:bodyPr lIns="108000"/>
        <a:lstStyle/>
        <a:p>
          <a:pPr algn="l"/>
          <a:r>
            <a:rPr lang="uk-UA" sz="1600" dirty="0">
              <a:solidFill>
                <a:schemeClr val="tx1"/>
              </a:solidFill>
            </a:rPr>
            <a:t>Палій О.А.,</a:t>
          </a:r>
        </a:p>
      </dgm:t>
    </dgm:pt>
    <dgm:pt modelId="{236DE15E-6117-4BE0-8EE3-6B003CF7904E}" type="parTrans" cxnId="{C34B0852-458B-4A47-81BC-475DC94A32D1}">
      <dgm:prSet/>
      <dgm:spPr/>
      <dgm:t>
        <a:bodyPr/>
        <a:lstStyle/>
        <a:p>
          <a:endParaRPr lang="uk-UA"/>
        </a:p>
      </dgm:t>
    </dgm:pt>
    <dgm:pt modelId="{CDF8761E-A89A-4E52-9D22-38C733E10B15}" type="sibTrans" cxnId="{C34B0852-458B-4A47-81BC-475DC94A32D1}">
      <dgm:prSet/>
      <dgm:spPr/>
      <dgm:t>
        <a:bodyPr/>
        <a:lstStyle/>
        <a:p>
          <a:endParaRPr lang="uk-UA"/>
        </a:p>
      </dgm:t>
    </dgm:pt>
    <dgm:pt modelId="{64363BAF-795F-43E3-852B-0450A281C21B}">
      <dgm:prSet custT="1"/>
      <dgm:spPr/>
      <dgm:t>
        <a:bodyPr lIns="108000"/>
        <a:lstStyle/>
        <a:p>
          <a:pPr algn="l"/>
          <a:r>
            <a:rPr lang="uk-UA" sz="1600" dirty="0">
              <a:solidFill>
                <a:schemeClr val="tx1"/>
              </a:solidFill>
            </a:rPr>
            <a:t>Лавриненко Г.А., </a:t>
          </a:r>
        </a:p>
      </dgm:t>
    </dgm:pt>
    <dgm:pt modelId="{86A0CEC1-23B0-4BE8-BE6F-02E7DD88EFC1}" type="parTrans" cxnId="{A6F6EAB3-CAE9-4D6D-AC04-BA2FB18AD110}">
      <dgm:prSet/>
      <dgm:spPr/>
      <dgm:t>
        <a:bodyPr/>
        <a:lstStyle/>
        <a:p>
          <a:endParaRPr lang="uk-UA"/>
        </a:p>
      </dgm:t>
    </dgm:pt>
    <dgm:pt modelId="{C6686683-90CE-4180-85F7-CED4B44FE3B8}" type="sibTrans" cxnId="{A6F6EAB3-CAE9-4D6D-AC04-BA2FB18AD110}">
      <dgm:prSet/>
      <dgm:spPr/>
      <dgm:t>
        <a:bodyPr/>
        <a:lstStyle/>
        <a:p>
          <a:endParaRPr lang="uk-UA"/>
        </a:p>
      </dgm:t>
    </dgm:pt>
    <dgm:pt modelId="{4C6C5012-D55F-4CD8-84F1-4641603DFDD5}">
      <dgm:prSet custT="1"/>
      <dgm:spPr>
        <a:solidFill>
          <a:srgbClr val="009999"/>
        </a:solidFill>
      </dgm:spPr>
      <dgm:t>
        <a:bodyPr lIns="180000"/>
        <a:lstStyle/>
        <a:p>
          <a:pPr algn="l" rtl="0"/>
          <a:r>
            <a:rPr lang="ru-RU" sz="1600" b="1" i="1" dirty="0" err="1">
              <a:solidFill>
                <a:schemeClr val="bg1"/>
              </a:solidFill>
            </a:rPr>
            <a:t>Еволюційні</a:t>
          </a:r>
          <a:r>
            <a:rPr lang="ru-RU" sz="1600" b="1" i="1" dirty="0">
              <a:solidFill>
                <a:schemeClr val="bg1"/>
              </a:solidFill>
            </a:rPr>
            <a:t> </a:t>
          </a:r>
          <a:r>
            <a:rPr lang="ru-RU" sz="1600" b="1" i="1" dirty="0" err="1">
              <a:solidFill>
                <a:schemeClr val="bg1"/>
              </a:solidFill>
            </a:rPr>
            <a:t>ризики</a:t>
          </a:r>
          <a:r>
            <a:rPr lang="ru-RU" sz="1600" b="1" i="1" dirty="0">
              <a:solidFill>
                <a:schemeClr val="bg1"/>
              </a:solidFill>
            </a:rPr>
            <a:t> </a:t>
          </a:r>
          <a:r>
            <a:rPr lang="ru-RU" sz="1600" b="1" i="1" dirty="0" err="1">
              <a:solidFill>
                <a:schemeClr val="bg1"/>
              </a:solidFill>
            </a:rPr>
            <a:t>сучасної</a:t>
          </a:r>
          <a:r>
            <a:rPr lang="ru-RU" sz="1600" b="1" i="1" dirty="0">
              <a:solidFill>
                <a:schemeClr val="bg1"/>
              </a:solidFill>
            </a:rPr>
            <a:t> </a:t>
          </a:r>
          <a:r>
            <a:rPr lang="ru-RU" sz="1600" b="1" i="1" dirty="0" err="1">
              <a:solidFill>
                <a:schemeClr val="bg1"/>
              </a:solidFill>
            </a:rPr>
            <a:t>демократії</a:t>
          </a:r>
          <a:endParaRPr lang="uk-UA" sz="1600" b="1" i="1" dirty="0">
            <a:solidFill>
              <a:schemeClr val="bg1"/>
            </a:solidFill>
          </a:endParaRPr>
        </a:p>
      </dgm:t>
    </dgm:pt>
    <dgm:pt modelId="{8128BB53-3A7F-4FF5-87EE-12C3777DAF25}" type="parTrans" cxnId="{274132FD-80F0-4E0C-9F3F-39D2E5552D8B}">
      <dgm:prSet/>
      <dgm:spPr/>
      <dgm:t>
        <a:bodyPr/>
        <a:lstStyle/>
        <a:p>
          <a:endParaRPr lang="uk-UA"/>
        </a:p>
      </dgm:t>
    </dgm:pt>
    <dgm:pt modelId="{604FC4C1-657B-4CD5-B0E1-C8D955CF18A0}" type="sibTrans" cxnId="{274132FD-80F0-4E0C-9F3F-39D2E5552D8B}">
      <dgm:prSet/>
      <dgm:spPr/>
      <dgm:t>
        <a:bodyPr/>
        <a:lstStyle/>
        <a:p>
          <a:endParaRPr lang="uk-UA"/>
        </a:p>
      </dgm:t>
    </dgm:pt>
    <dgm:pt modelId="{48F9050D-81D8-41CF-B28B-D08D0C9A2304}">
      <dgm:prSet custT="1"/>
      <dgm:spPr/>
      <dgm:t>
        <a:bodyPr lIns="108000"/>
        <a:lstStyle/>
        <a:p>
          <a:pPr algn="l"/>
          <a:r>
            <a:rPr lang="uk-UA" sz="1600" dirty="0">
              <a:solidFill>
                <a:schemeClr val="tx1"/>
              </a:solidFill>
            </a:rPr>
            <a:t>Пугач В.Г.,</a:t>
          </a:r>
        </a:p>
      </dgm:t>
    </dgm:pt>
    <dgm:pt modelId="{55A68588-2CF7-4B6E-AB26-87B36D114B7D}" type="parTrans" cxnId="{FE7A752F-7F10-49B6-8B67-C0911F58A09F}">
      <dgm:prSet/>
      <dgm:spPr/>
      <dgm:t>
        <a:bodyPr/>
        <a:lstStyle/>
        <a:p>
          <a:endParaRPr lang="uk-UA"/>
        </a:p>
      </dgm:t>
    </dgm:pt>
    <dgm:pt modelId="{711C9431-BEB2-45DB-883C-70EC9F9E32DF}" type="sibTrans" cxnId="{FE7A752F-7F10-49B6-8B67-C0911F58A09F}">
      <dgm:prSet/>
      <dgm:spPr/>
      <dgm:t>
        <a:bodyPr/>
        <a:lstStyle/>
        <a:p>
          <a:endParaRPr lang="uk-UA"/>
        </a:p>
      </dgm:t>
    </dgm:pt>
    <dgm:pt modelId="{4748D32F-A506-41BF-8B51-D974E5955D0A}">
      <dgm:prSet custT="1"/>
      <dgm:spPr>
        <a:solidFill>
          <a:srgbClr val="009999"/>
        </a:solidFill>
      </dgm:spPr>
      <dgm:t>
        <a:bodyPr lIns="180000"/>
        <a:lstStyle/>
        <a:p>
          <a:pPr algn="l"/>
          <a:r>
            <a:rPr lang="uk-UA" sz="1600" b="1" i="1" dirty="0">
              <a:solidFill>
                <a:schemeClr val="bg1"/>
              </a:solidFill>
            </a:rPr>
            <a:t>Проблеми та перспективи реформування ООН</a:t>
          </a:r>
        </a:p>
      </dgm:t>
    </dgm:pt>
    <dgm:pt modelId="{BEA39A97-E598-442B-A7D3-F7A2C20C1474}" type="parTrans" cxnId="{A833E052-127F-40A0-9033-97266EAA7B5C}">
      <dgm:prSet/>
      <dgm:spPr/>
      <dgm:t>
        <a:bodyPr/>
        <a:lstStyle/>
        <a:p>
          <a:endParaRPr lang="uk-UA"/>
        </a:p>
      </dgm:t>
    </dgm:pt>
    <dgm:pt modelId="{AD1BBE33-A501-4C42-A44D-2C8382EC0ED7}" type="sibTrans" cxnId="{A833E052-127F-40A0-9033-97266EAA7B5C}">
      <dgm:prSet/>
      <dgm:spPr/>
      <dgm:t>
        <a:bodyPr/>
        <a:lstStyle/>
        <a:p>
          <a:endParaRPr lang="uk-UA"/>
        </a:p>
      </dgm:t>
    </dgm:pt>
    <dgm:pt modelId="{5A0C289E-2C8A-47EF-A13D-48377E70A192}">
      <dgm:prSet custT="1"/>
      <dgm:spPr/>
      <dgm:t>
        <a:bodyPr lIns="108000"/>
        <a:lstStyle/>
        <a:p>
          <a:pPr algn="l"/>
          <a:r>
            <a:rPr lang="uk-UA" sz="1600" dirty="0" err="1">
              <a:solidFill>
                <a:schemeClr val="tx1"/>
              </a:solidFill>
            </a:rPr>
            <a:t>Ощипок</a:t>
          </a:r>
          <a:r>
            <a:rPr lang="uk-UA" sz="1600" dirty="0">
              <a:solidFill>
                <a:schemeClr val="tx1"/>
              </a:solidFill>
            </a:rPr>
            <a:t> І.Ф., </a:t>
          </a:r>
        </a:p>
      </dgm:t>
    </dgm:pt>
    <dgm:pt modelId="{6A318CFA-0932-4C2B-BA1D-FFC13CD1773F}" type="parTrans" cxnId="{66BDA317-5DC8-43E4-B207-D18F2C46B7F3}">
      <dgm:prSet/>
      <dgm:spPr/>
      <dgm:t>
        <a:bodyPr/>
        <a:lstStyle/>
        <a:p>
          <a:endParaRPr lang="uk-UA"/>
        </a:p>
      </dgm:t>
    </dgm:pt>
    <dgm:pt modelId="{1BBA8D59-F8D3-4D21-9A65-4754B6358B29}" type="sibTrans" cxnId="{66BDA317-5DC8-43E4-B207-D18F2C46B7F3}">
      <dgm:prSet/>
      <dgm:spPr/>
      <dgm:t>
        <a:bodyPr/>
        <a:lstStyle/>
        <a:p>
          <a:endParaRPr lang="uk-UA"/>
        </a:p>
      </dgm:t>
    </dgm:pt>
    <dgm:pt modelId="{138870CC-EF2B-4A68-B2CE-F3D471A0F185}">
      <dgm:prSet custT="1"/>
      <dgm:spPr/>
      <dgm:t>
        <a:bodyPr lIns="108000"/>
        <a:lstStyle/>
        <a:p>
          <a:pPr algn="l"/>
          <a:r>
            <a:rPr lang="uk-UA" sz="1600" dirty="0" err="1">
              <a:solidFill>
                <a:schemeClr val="tx1"/>
              </a:solidFill>
            </a:rPr>
            <a:t>д.політ.н</a:t>
          </a:r>
          <a:r>
            <a:rPr lang="uk-UA" sz="1600" dirty="0">
              <a:solidFill>
                <a:schemeClr val="tx1"/>
              </a:solidFill>
            </a:rPr>
            <a:t>., доцент</a:t>
          </a:r>
        </a:p>
      </dgm:t>
    </dgm:pt>
    <dgm:pt modelId="{695B3FCC-5465-425F-AE2B-B3071DBA7D47}" type="parTrans" cxnId="{F23DA144-C01E-41DD-950B-AB7D0DB78688}">
      <dgm:prSet/>
      <dgm:spPr/>
      <dgm:t>
        <a:bodyPr/>
        <a:lstStyle/>
        <a:p>
          <a:endParaRPr lang="ru-RU"/>
        </a:p>
      </dgm:t>
    </dgm:pt>
    <dgm:pt modelId="{0ADB1DCE-4082-4B37-B059-3FD3861E6DB9}" type="sibTrans" cxnId="{F23DA144-C01E-41DD-950B-AB7D0DB78688}">
      <dgm:prSet/>
      <dgm:spPr/>
      <dgm:t>
        <a:bodyPr/>
        <a:lstStyle/>
        <a:p>
          <a:endParaRPr lang="ru-RU"/>
        </a:p>
      </dgm:t>
    </dgm:pt>
    <dgm:pt modelId="{FFF118D9-4F2E-4139-AD8E-194334EA231A}">
      <dgm:prSet custT="1"/>
      <dgm:spPr/>
      <dgm:t>
        <a:bodyPr lIns="108000"/>
        <a:lstStyle/>
        <a:p>
          <a:pPr algn="l"/>
          <a:r>
            <a:rPr lang="uk-UA" sz="1600" dirty="0" err="1">
              <a:solidFill>
                <a:schemeClr val="tx1"/>
              </a:solidFill>
            </a:rPr>
            <a:t>д.політ.н</a:t>
          </a:r>
          <a:r>
            <a:rPr lang="uk-UA" sz="1600" dirty="0">
              <a:solidFill>
                <a:schemeClr val="tx1"/>
              </a:solidFill>
            </a:rPr>
            <a:t>., доцент</a:t>
          </a:r>
        </a:p>
      </dgm:t>
    </dgm:pt>
    <dgm:pt modelId="{BC698577-A924-4B06-A48B-141606821C29}" type="parTrans" cxnId="{CFE66E2F-5C7D-496B-AB24-E75A606BB725}">
      <dgm:prSet/>
      <dgm:spPr/>
      <dgm:t>
        <a:bodyPr/>
        <a:lstStyle/>
        <a:p>
          <a:endParaRPr lang="ru-RU"/>
        </a:p>
      </dgm:t>
    </dgm:pt>
    <dgm:pt modelId="{DFFFCC2C-3621-4F9A-A676-F478FBD4FE72}" type="sibTrans" cxnId="{CFE66E2F-5C7D-496B-AB24-E75A606BB725}">
      <dgm:prSet/>
      <dgm:spPr/>
      <dgm:t>
        <a:bodyPr/>
        <a:lstStyle/>
        <a:p>
          <a:endParaRPr lang="ru-RU"/>
        </a:p>
      </dgm:t>
    </dgm:pt>
    <dgm:pt modelId="{A4261C2F-9E81-40E8-A929-C7B0158932C2}">
      <dgm:prSet phldrT="[Текст]" custT="1"/>
      <dgm:spPr/>
      <dgm:t>
        <a:bodyPr lIns="108000"/>
        <a:lstStyle/>
        <a:p>
          <a:pPr algn="l"/>
          <a:r>
            <a:rPr lang="uk-UA" sz="1600" dirty="0" err="1">
              <a:solidFill>
                <a:schemeClr val="tx1"/>
              </a:solidFill>
            </a:rPr>
            <a:t>д.політ.н</a:t>
          </a:r>
          <a:r>
            <a:rPr lang="uk-UA" sz="1600" dirty="0">
              <a:solidFill>
                <a:schemeClr val="tx1"/>
              </a:solidFill>
            </a:rPr>
            <a:t>., професор</a:t>
          </a:r>
        </a:p>
      </dgm:t>
    </dgm:pt>
    <dgm:pt modelId="{A9E14C84-E4D4-4AF2-8768-A4CAB3700F36}" type="parTrans" cxnId="{28A40519-57A2-4C11-BEF0-8FB2DA091DCB}">
      <dgm:prSet/>
      <dgm:spPr/>
      <dgm:t>
        <a:bodyPr/>
        <a:lstStyle/>
        <a:p>
          <a:endParaRPr lang="ru-RU"/>
        </a:p>
      </dgm:t>
    </dgm:pt>
    <dgm:pt modelId="{60A30298-D26E-4D5C-9821-F7532950A048}" type="sibTrans" cxnId="{28A40519-57A2-4C11-BEF0-8FB2DA091DCB}">
      <dgm:prSet/>
      <dgm:spPr/>
      <dgm:t>
        <a:bodyPr/>
        <a:lstStyle/>
        <a:p>
          <a:endParaRPr lang="ru-RU"/>
        </a:p>
      </dgm:t>
    </dgm:pt>
    <dgm:pt modelId="{3EE995F6-33C1-48E8-95BC-AE5EDB2FA314}">
      <dgm:prSet phldrT="[Текст]" custT="1"/>
      <dgm:spPr/>
      <dgm:t>
        <a:bodyPr lIns="108000"/>
        <a:lstStyle/>
        <a:p>
          <a:pPr algn="l"/>
          <a:r>
            <a:rPr lang="uk-UA" sz="1600" dirty="0" err="1">
              <a:solidFill>
                <a:schemeClr val="tx1"/>
              </a:solidFill>
            </a:rPr>
            <a:t>д.н.держ.упр</a:t>
          </a:r>
          <a:r>
            <a:rPr lang="uk-UA" sz="1600" dirty="0">
              <a:solidFill>
                <a:schemeClr val="tx1"/>
              </a:solidFill>
            </a:rPr>
            <a:t>., професор</a:t>
          </a:r>
        </a:p>
      </dgm:t>
    </dgm:pt>
    <dgm:pt modelId="{85E2DE56-CB13-4044-8075-07F24192CACE}" type="parTrans" cxnId="{A5D14CC3-7203-444D-802C-A7BD5F25A493}">
      <dgm:prSet/>
      <dgm:spPr/>
      <dgm:t>
        <a:bodyPr/>
        <a:lstStyle/>
        <a:p>
          <a:endParaRPr lang="ru-RU"/>
        </a:p>
      </dgm:t>
    </dgm:pt>
    <dgm:pt modelId="{622A7837-1F04-41F9-A59F-47AB5D65A3B1}" type="sibTrans" cxnId="{A5D14CC3-7203-444D-802C-A7BD5F25A493}">
      <dgm:prSet/>
      <dgm:spPr/>
      <dgm:t>
        <a:bodyPr/>
        <a:lstStyle/>
        <a:p>
          <a:endParaRPr lang="ru-RU"/>
        </a:p>
      </dgm:t>
    </dgm:pt>
    <dgm:pt modelId="{14203BD0-87FC-4F50-962A-FC863D9576C0}">
      <dgm:prSet custT="1"/>
      <dgm:spPr/>
      <dgm:t>
        <a:bodyPr lIns="108000"/>
        <a:lstStyle/>
        <a:p>
          <a:pPr algn="l"/>
          <a:r>
            <a:rPr lang="uk-UA" sz="1600" dirty="0" err="1">
              <a:solidFill>
                <a:schemeClr val="tx1"/>
              </a:solidFill>
            </a:rPr>
            <a:t>к.політ.н</a:t>
          </a:r>
          <a:r>
            <a:rPr lang="uk-UA" sz="1600" dirty="0">
              <a:solidFill>
                <a:schemeClr val="tx1"/>
              </a:solidFill>
            </a:rPr>
            <a:t>., доцент</a:t>
          </a:r>
        </a:p>
      </dgm:t>
    </dgm:pt>
    <dgm:pt modelId="{3D2D495C-DA50-416F-A6DD-40C7D8041062}" type="parTrans" cxnId="{91822989-FFD7-42CE-B837-FAB83693B7D8}">
      <dgm:prSet/>
      <dgm:spPr/>
      <dgm:t>
        <a:bodyPr/>
        <a:lstStyle/>
        <a:p>
          <a:endParaRPr lang="ru-RU"/>
        </a:p>
      </dgm:t>
    </dgm:pt>
    <dgm:pt modelId="{30ECB500-26F2-414D-8828-ED258A81684C}" type="sibTrans" cxnId="{91822989-FFD7-42CE-B837-FAB83693B7D8}">
      <dgm:prSet/>
      <dgm:spPr/>
      <dgm:t>
        <a:bodyPr/>
        <a:lstStyle/>
        <a:p>
          <a:endParaRPr lang="ru-RU"/>
        </a:p>
      </dgm:t>
    </dgm:pt>
    <dgm:pt modelId="{FEF69950-EA66-4E72-8F6A-B9A8B91DA3A1}">
      <dgm:prSet custT="1"/>
      <dgm:spPr/>
      <dgm:t>
        <a:bodyPr lIns="108000"/>
        <a:lstStyle/>
        <a:p>
          <a:pPr algn="l"/>
          <a:r>
            <a:rPr lang="uk-UA" sz="1600" dirty="0" err="1">
              <a:solidFill>
                <a:schemeClr val="tx1"/>
              </a:solidFill>
            </a:rPr>
            <a:t>к.політ.н</a:t>
          </a:r>
          <a:r>
            <a:rPr lang="uk-UA" sz="1600" dirty="0">
              <a:solidFill>
                <a:schemeClr val="tx1"/>
              </a:solidFill>
            </a:rPr>
            <a:t>., доцент</a:t>
          </a:r>
        </a:p>
      </dgm:t>
    </dgm:pt>
    <dgm:pt modelId="{7AA45F6A-FF8C-4981-9781-38D5BECE5E3A}" type="parTrans" cxnId="{75EC42E3-6E6C-4166-8CC7-210F30B4E719}">
      <dgm:prSet/>
      <dgm:spPr/>
      <dgm:t>
        <a:bodyPr/>
        <a:lstStyle/>
        <a:p>
          <a:endParaRPr lang="ru-RU"/>
        </a:p>
      </dgm:t>
    </dgm:pt>
    <dgm:pt modelId="{EE1B2172-048B-4662-9023-F77FED56B935}" type="sibTrans" cxnId="{75EC42E3-6E6C-4166-8CC7-210F30B4E719}">
      <dgm:prSet/>
      <dgm:spPr/>
      <dgm:t>
        <a:bodyPr/>
        <a:lstStyle/>
        <a:p>
          <a:endParaRPr lang="ru-RU"/>
        </a:p>
      </dgm:t>
    </dgm:pt>
    <dgm:pt modelId="{0900364A-7A28-4D94-AC24-7BDC9188B7FA}">
      <dgm:prSet custT="1"/>
      <dgm:spPr/>
      <dgm:t>
        <a:bodyPr lIns="108000"/>
        <a:lstStyle/>
        <a:p>
          <a:pPr algn="l"/>
          <a:r>
            <a:rPr lang="uk-UA" sz="1600" dirty="0">
              <a:solidFill>
                <a:schemeClr val="tx1"/>
              </a:solidFill>
            </a:rPr>
            <a:t>доктор філософії, доцент</a:t>
          </a:r>
        </a:p>
      </dgm:t>
    </dgm:pt>
    <dgm:pt modelId="{B5E2067E-0D5B-430C-816F-3FC14BE8D49F}" type="parTrans" cxnId="{FDE75172-A497-4579-9F9E-F9BA46F796C2}">
      <dgm:prSet/>
      <dgm:spPr/>
      <dgm:t>
        <a:bodyPr/>
        <a:lstStyle/>
        <a:p>
          <a:endParaRPr lang="ru-RU"/>
        </a:p>
      </dgm:t>
    </dgm:pt>
    <dgm:pt modelId="{301CD8DA-AFE8-4FF8-89D6-573B72809138}" type="sibTrans" cxnId="{FDE75172-A497-4579-9F9E-F9BA46F796C2}">
      <dgm:prSet/>
      <dgm:spPr/>
      <dgm:t>
        <a:bodyPr/>
        <a:lstStyle/>
        <a:p>
          <a:endParaRPr lang="ru-RU"/>
        </a:p>
      </dgm:t>
    </dgm:pt>
    <dgm:pt modelId="{9D691799-416D-44A8-95F4-AF01CEACE1B7}" type="pres">
      <dgm:prSet presAssocID="{DBE5D45F-226D-4364-B536-4F528159D10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6890F85-950A-4F55-9FAB-FFD962DBB05B}" type="pres">
      <dgm:prSet presAssocID="{24891650-E361-49FE-970E-8C474EE572EB}" presName="linNode" presStyleCnt="0"/>
      <dgm:spPr/>
    </dgm:pt>
    <dgm:pt modelId="{0ED00D12-6A99-4652-BDD1-5EC15F32D53B}" type="pres">
      <dgm:prSet presAssocID="{24891650-E361-49FE-970E-8C474EE572EB}" presName="parentShp" presStyleLbl="node1" presStyleIdx="0" presStyleCnt="7" custScaleX="208250" custLinFactNeighborX="98514" custLinFactNeighborY="9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EA387E-0AB5-41A8-9CB4-E6AEB777A7E2}" type="pres">
      <dgm:prSet presAssocID="{24891650-E361-49FE-970E-8C474EE572EB}" presName="childShp" presStyleLbl="bgAccFollowNode1" presStyleIdx="0" presStyleCnt="7" custScaleX="71378" custLinFactX="-100000" custLinFactNeighborX="-125508" custLinFactNeighborY="10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3CFBA-305C-4B0B-8B7A-C036B62B2EC0}" type="pres">
      <dgm:prSet presAssocID="{F61D4FF9-55F1-494F-8DF6-9397714A4FE7}" presName="spacing" presStyleCnt="0"/>
      <dgm:spPr/>
    </dgm:pt>
    <dgm:pt modelId="{F5D40F51-65DF-4AB0-BCC9-1B0D5B2392A5}" type="pres">
      <dgm:prSet presAssocID="{A777B5FF-2AC0-4BDC-B5AB-8CF85A4C3D0F}" presName="linNode" presStyleCnt="0"/>
      <dgm:spPr/>
    </dgm:pt>
    <dgm:pt modelId="{947B6C04-6D3A-4A31-97E2-E0C9B043CAD8}" type="pres">
      <dgm:prSet presAssocID="{A777B5FF-2AC0-4BDC-B5AB-8CF85A4C3D0F}" presName="parentShp" presStyleLbl="node1" presStyleIdx="1" presStyleCnt="7" custScaleX="217048" custLinFactNeighborX="99655" custLinFactNeighborY="9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A7504-0BEA-43EA-963C-E0533F56DE76}" type="pres">
      <dgm:prSet presAssocID="{A777B5FF-2AC0-4BDC-B5AB-8CF85A4C3D0F}" presName="childShp" presStyleLbl="bgAccFollowNode1" presStyleIdx="1" presStyleCnt="7" custScaleX="74951" custLinFactX="-98923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AA081B-9EE3-46FA-A4A1-978CED01411F}" type="pres">
      <dgm:prSet presAssocID="{8C28AD90-8D89-4EC8-9074-886CB36F6773}" presName="spacing" presStyleCnt="0"/>
      <dgm:spPr/>
    </dgm:pt>
    <dgm:pt modelId="{23F3DF12-31E9-4B4F-BD7E-7B953E81D6F5}" type="pres">
      <dgm:prSet presAssocID="{EDC99B2F-E24E-4E51-BAD1-D287AB49CFE1}" presName="linNode" presStyleCnt="0"/>
      <dgm:spPr/>
    </dgm:pt>
    <dgm:pt modelId="{14D613A8-9F41-4767-A308-EF7EFBE02CD9}" type="pres">
      <dgm:prSet presAssocID="{EDC99B2F-E24E-4E51-BAD1-D287AB49CFE1}" presName="parentShp" presStyleLbl="node1" presStyleIdx="2" presStyleCnt="7" custScaleX="248614" custLinFactNeighborX="95603" custLinFactNeighborY="9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2A6E9A-2B31-4ED3-B0B4-2EA833280738}" type="pres">
      <dgm:prSet presAssocID="{EDC99B2F-E24E-4E51-BAD1-D287AB49CFE1}" presName="childShp" presStyleLbl="bgAccFollowNode1" presStyleIdx="2" presStyleCnt="7" custScaleX="86017" custLinFactX="-100000" custLinFactNeighborX="-107706" custLinFactNeighborY="-2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C58FD0-0AEF-4D5B-9C81-E90717779F90}" type="pres">
      <dgm:prSet presAssocID="{8C9FB4E8-1646-433C-83E8-A57DD28868D8}" presName="spacing" presStyleCnt="0"/>
      <dgm:spPr/>
    </dgm:pt>
    <dgm:pt modelId="{A5C39DE2-8B66-43A9-BF67-C58B882EC402}" type="pres">
      <dgm:prSet presAssocID="{A24042D1-35A0-4AD4-B2B0-8A7314960804}" presName="linNode" presStyleCnt="0"/>
      <dgm:spPr/>
    </dgm:pt>
    <dgm:pt modelId="{A2F820D5-1035-4E7B-89D3-AC8F776ADA5D}" type="pres">
      <dgm:prSet presAssocID="{A24042D1-35A0-4AD4-B2B0-8A7314960804}" presName="parentShp" presStyleLbl="node1" presStyleIdx="3" presStyleCnt="7" custScaleX="248324" custLinFactNeighborX="99778" custLinFactNeighborY="2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0544DB-2E7D-4CC2-9019-6A6E45244A99}" type="pres">
      <dgm:prSet presAssocID="{A24042D1-35A0-4AD4-B2B0-8A7314960804}" presName="childShp" presStyleLbl="bgAccFollowNode1" presStyleIdx="3" presStyleCnt="7" custScaleX="85897" custLinFactX="-99107" custLinFactNeighborX="-100000" custLinFactNeighborY="-69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DDDEC4-118E-4F39-9785-B51D93711BE2}" type="pres">
      <dgm:prSet presAssocID="{74E4BC99-CF49-4CDE-A50E-84820CF0D805}" presName="spacing" presStyleCnt="0"/>
      <dgm:spPr/>
    </dgm:pt>
    <dgm:pt modelId="{2770D0D5-776E-40E9-A2FB-26B6C79C5CFD}" type="pres">
      <dgm:prSet presAssocID="{414473D6-5CEF-43F3-9326-BAD7840D33AC}" presName="linNode" presStyleCnt="0"/>
      <dgm:spPr/>
    </dgm:pt>
    <dgm:pt modelId="{F7D54987-963A-41CE-B35B-0B753661FC4C}" type="pres">
      <dgm:prSet presAssocID="{414473D6-5CEF-43F3-9326-BAD7840D33AC}" presName="parentShp" presStyleLbl="node1" presStyleIdx="4" presStyleCnt="7" custScaleX="268743" custLinFactNeighborX="99967" custLinFactNeighborY="2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23B9F5-7319-4A9B-94EF-DB0FFBEFC48D}" type="pres">
      <dgm:prSet presAssocID="{414473D6-5CEF-43F3-9326-BAD7840D33AC}" presName="childShp" presStyleLbl="bgAccFollowNode1" presStyleIdx="4" presStyleCnt="7" custScaleX="94131" custLinFactX="-100000" custLinFactNeighborX="-118901" custLinFactNeighborY="-2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3FF35-2CD6-40B4-B638-4C069DA871B0}" type="pres">
      <dgm:prSet presAssocID="{DA801247-D4F8-4AF7-878D-934A28618A51}" presName="spacing" presStyleCnt="0"/>
      <dgm:spPr/>
    </dgm:pt>
    <dgm:pt modelId="{2232B9F8-7B45-42D9-B0D5-B67D78185366}" type="pres">
      <dgm:prSet presAssocID="{4C6C5012-D55F-4CD8-84F1-4641603DFDD5}" presName="linNode" presStyleCnt="0"/>
      <dgm:spPr/>
    </dgm:pt>
    <dgm:pt modelId="{7AAA7F18-5E1E-465A-81EB-EE8765F9DC2A}" type="pres">
      <dgm:prSet presAssocID="{4C6C5012-D55F-4CD8-84F1-4641603DFDD5}" presName="parentShp" presStyleLbl="node1" presStyleIdx="5" presStyleCnt="7" custScaleX="241998" custLinFactNeighborX="99006" custLinFactNeighborY="2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285C8-4B50-4BCE-ABD1-D67F1D777B50}" type="pres">
      <dgm:prSet presAssocID="{4C6C5012-D55F-4CD8-84F1-4641603DFDD5}" presName="childShp" presStyleLbl="bgAccFollowNode1" presStyleIdx="5" presStyleCnt="7" custScaleX="85505" custLinFactX="-99625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36BBD-FCBA-4694-91B6-A03C45E0DC97}" type="pres">
      <dgm:prSet presAssocID="{604FC4C1-657B-4CD5-B0E1-C8D955CF18A0}" presName="spacing" presStyleCnt="0"/>
      <dgm:spPr/>
    </dgm:pt>
    <dgm:pt modelId="{1976A68F-30F1-403E-83B8-C0D2EC247F7F}" type="pres">
      <dgm:prSet presAssocID="{4748D32F-A506-41BF-8B51-D974E5955D0A}" presName="linNode" presStyleCnt="0"/>
      <dgm:spPr/>
    </dgm:pt>
    <dgm:pt modelId="{8CB70077-60ED-4285-959E-2CC62164BF38}" type="pres">
      <dgm:prSet presAssocID="{4748D32F-A506-41BF-8B51-D974E5955D0A}" presName="parentShp" presStyleLbl="node1" presStyleIdx="6" presStyleCnt="7" custScaleX="249707" custLinFactNeighborX="99487" custLinFactNeighborY="-2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C2740-AC65-42D3-B745-9799C1218746}" type="pres">
      <dgm:prSet presAssocID="{4748D32F-A506-41BF-8B51-D974E5955D0A}" presName="childShp" presStyleLbl="bgAccFollowNode1" presStyleIdx="6" presStyleCnt="7" custScaleX="88323" custLinFactX="-99605" custLinFactNeighborX="-100000" custLinFactNeighborY="2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3B821C-4BCB-4BE2-ABF6-F316315AAAFC}" srcId="{DBE5D45F-226D-4364-B536-4F528159D100}" destId="{A777B5FF-2AC0-4BDC-B5AB-8CF85A4C3D0F}" srcOrd="1" destOrd="0" parTransId="{C88182E1-2E03-4C7D-B8B7-EBC1CA579501}" sibTransId="{8C28AD90-8D89-4EC8-9074-886CB36F6773}"/>
    <dgm:cxn modelId="{7649D872-7DCD-4C64-ABA5-6B2F5F05F620}" type="presOf" srcId="{F04A3819-F90D-4679-8B86-EDFDC6B6C417}" destId="{6D2A6E9A-2B31-4ED3-B0B4-2EA833280738}" srcOrd="0" destOrd="0" presId="urn:microsoft.com/office/officeart/2005/8/layout/vList6"/>
    <dgm:cxn modelId="{66BDA317-5DC8-43E4-B207-D18F2C46B7F3}" srcId="{4748D32F-A506-41BF-8B51-D974E5955D0A}" destId="{5A0C289E-2C8A-47EF-A13D-48377E70A192}" srcOrd="0" destOrd="0" parTransId="{6A318CFA-0932-4C2B-BA1D-FFC13CD1773F}" sibTransId="{1BBA8D59-F8D3-4D21-9A65-4754B6358B29}"/>
    <dgm:cxn modelId="{C34B0852-458B-4A47-81BC-475DC94A32D1}" srcId="{EDC99B2F-E24E-4E51-BAD1-D287AB49CFE1}" destId="{F04A3819-F90D-4679-8B86-EDFDC6B6C417}" srcOrd="0" destOrd="0" parTransId="{236DE15E-6117-4BE0-8EE3-6B003CF7904E}" sibTransId="{CDF8761E-A89A-4E52-9D22-38C733E10B15}"/>
    <dgm:cxn modelId="{3EC5FDA2-499B-49B5-A1EE-D1E557B2B55A}" type="presOf" srcId="{4C6C5012-D55F-4CD8-84F1-4641603DFDD5}" destId="{7AAA7F18-5E1E-465A-81EB-EE8765F9DC2A}" srcOrd="0" destOrd="0" presId="urn:microsoft.com/office/officeart/2005/8/layout/vList6"/>
    <dgm:cxn modelId="{BF54EBD2-4210-4D15-AB4F-CAD6A8C09821}" srcId="{A777B5FF-2AC0-4BDC-B5AB-8CF85A4C3D0F}" destId="{1B7DC693-2996-4AC6-AEA5-C9542AC74A42}" srcOrd="0" destOrd="0" parTransId="{C497E447-F750-4208-A07B-C4F56EEBE000}" sibTransId="{9D92B178-6D19-4184-B592-46D0C7172A17}"/>
    <dgm:cxn modelId="{A833E052-127F-40A0-9033-97266EAA7B5C}" srcId="{DBE5D45F-226D-4364-B536-4F528159D100}" destId="{4748D32F-A506-41BF-8B51-D974E5955D0A}" srcOrd="6" destOrd="0" parTransId="{BEA39A97-E598-442B-A7D3-F7A2C20C1474}" sibTransId="{AD1BBE33-A501-4C42-A44D-2C8382EC0ED7}"/>
    <dgm:cxn modelId="{E5C00A00-C0BA-404F-9890-219E8F487F97}" type="presOf" srcId="{0900364A-7A28-4D94-AC24-7BDC9188B7FA}" destId="{0ABC2740-AC65-42D3-B745-9799C1218746}" srcOrd="0" destOrd="1" presId="urn:microsoft.com/office/officeart/2005/8/layout/vList6"/>
    <dgm:cxn modelId="{134A6F39-E3E7-425B-87D9-D27BFBE1B2C6}" srcId="{DBE5D45F-226D-4364-B536-4F528159D100}" destId="{414473D6-5CEF-43F3-9326-BAD7840D33AC}" srcOrd="4" destOrd="0" parTransId="{15702347-C88D-46DA-96C4-353D41529A03}" sibTransId="{DA801247-D4F8-4AF7-878D-934A28618A51}"/>
    <dgm:cxn modelId="{FE7A752F-7F10-49B6-8B67-C0911F58A09F}" srcId="{4C6C5012-D55F-4CD8-84F1-4641603DFDD5}" destId="{48F9050D-81D8-41CF-B28B-D08D0C9A2304}" srcOrd="0" destOrd="0" parTransId="{55A68588-2CF7-4B6E-AB26-87B36D114B7D}" sibTransId="{711C9431-BEB2-45DB-883C-70EC9F9E32DF}"/>
    <dgm:cxn modelId="{A6F6EAB3-CAE9-4D6D-AC04-BA2FB18AD110}" srcId="{414473D6-5CEF-43F3-9326-BAD7840D33AC}" destId="{64363BAF-795F-43E3-852B-0450A281C21B}" srcOrd="0" destOrd="0" parTransId="{86A0CEC1-23B0-4BE8-BE6F-02E7DD88EFC1}" sibTransId="{C6686683-90CE-4180-85F7-CED4B44FE3B8}"/>
    <dgm:cxn modelId="{B78E95EF-58A6-4069-886F-381CEFB86900}" type="presOf" srcId="{DBE5D45F-226D-4364-B536-4F528159D100}" destId="{9D691799-416D-44A8-95F4-AF01CEACE1B7}" srcOrd="0" destOrd="0" presId="urn:microsoft.com/office/officeart/2005/8/layout/vList6"/>
    <dgm:cxn modelId="{274132FD-80F0-4E0C-9F3F-39D2E5552D8B}" srcId="{DBE5D45F-226D-4364-B536-4F528159D100}" destId="{4C6C5012-D55F-4CD8-84F1-4641603DFDD5}" srcOrd="5" destOrd="0" parTransId="{8128BB53-3A7F-4FF5-87EE-12C3777DAF25}" sibTransId="{604FC4C1-657B-4CD5-B0E1-C8D955CF18A0}"/>
    <dgm:cxn modelId="{CCC9B83C-1B9A-4A2C-B779-CDB4AAA83800}" type="presOf" srcId="{A24042D1-35A0-4AD4-B2B0-8A7314960804}" destId="{A2F820D5-1035-4E7B-89D3-AC8F776ADA5D}" srcOrd="0" destOrd="0" presId="urn:microsoft.com/office/officeart/2005/8/layout/vList6"/>
    <dgm:cxn modelId="{CFE66E2F-5C7D-496B-AB24-E75A606BB725}" srcId="{EDC99B2F-E24E-4E51-BAD1-D287AB49CFE1}" destId="{FFF118D9-4F2E-4139-AD8E-194334EA231A}" srcOrd="1" destOrd="0" parTransId="{BC698577-A924-4B06-A48B-141606821C29}" sibTransId="{DFFFCC2C-3621-4F9A-A676-F478FBD4FE72}"/>
    <dgm:cxn modelId="{1FD21021-9C64-497B-A420-FA96E7B07152}" type="presOf" srcId="{EDC99B2F-E24E-4E51-BAD1-D287AB49CFE1}" destId="{14D613A8-9F41-4767-A308-EF7EFBE02CD9}" srcOrd="0" destOrd="0" presId="urn:microsoft.com/office/officeart/2005/8/layout/vList6"/>
    <dgm:cxn modelId="{8CB54753-7DC6-44AE-9550-2A5845EB0297}" type="presOf" srcId="{A4261C2F-9E81-40E8-A929-C7B0158932C2}" destId="{66EA387E-0AB5-41A8-9CB4-E6AEB777A7E2}" srcOrd="0" destOrd="1" presId="urn:microsoft.com/office/officeart/2005/8/layout/vList6"/>
    <dgm:cxn modelId="{D1BD7DDA-F5EB-451F-8309-2B925AD6967E}" type="presOf" srcId="{4748D32F-A506-41BF-8B51-D974E5955D0A}" destId="{8CB70077-60ED-4285-959E-2CC62164BF38}" srcOrd="0" destOrd="0" presId="urn:microsoft.com/office/officeart/2005/8/layout/vList6"/>
    <dgm:cxn modelId="{F23DA144-C01E-41DD-950B-AB7D0DB78688}" srcId="{A777B5FF-2AC0-4BDC-B5AB-8CF85A4C3D0F}" destId="{138870CC-EF2B-4A68-B2CE-F3D471A0F185}" srcOrd="1" destOrd="0" parTransId="{695B3FCC-5465-425F-AE2B-B3071DBA7D47}" sibTransId="{0ADB1DCE-4082-4B37-B059-3FD3861E6DB9}"/>
    <dgm:cxn modelId="{75EC42E3-6E6C-4166-8CC7-210F30B4E719}" srcId="{4C6C5012-D55F-4CD8-84F1-4641603DFDD5}" destId="{FEF69950-EA66-4E72-8F6A-B9A8B91DA3A1}" srcOrd="1" destOrd="0" parTransId="{7AA45F6A-FF8C-4981-9781-38D5BECE5E3A}" sibTransId="{EE1B2172-048B-4662-9023-F77FED56B935}"/>
    <dgm:cxn modelId="{1B004B14-9E1E-4AD6-87C2-97D17F3385E6}" srcId="{A24042D1-35A0-4AD4-B2B0-8A7314960804}" destId="{11237D23-09E8-4E5F-AB7E-38AB6FBBCB81}" srcOrd="0" destOrd="0" parTransId="{C9EA3877-8C02-4F67-8113-81571F307316}" sibTransId="{7D226747-9E20-4F83-A2C9-502FC5D790C7}"/>
    <dgm:cxn modelId="{E9BB3A6D-4F90-466B-A750-DF261E73E976}" type="presOf" srcId="{FFF118D9-4F2E-4139-AD8E-194334EA231A}" destId="{6D2A6E9A-2B31-4ED3-B0B4-2EA833280738}" srcOrd="0" destOrd="1" presId="urn:microsoft.com/office/officeart/2005/8/layout/vList6"/>
    <dgm:cxn modelId="{A5D14CC3-7203-444D-802C-A7BD5F25A493}" srcId="{A24042D1-35A0-4AD4-B2B0-8A7314960804}" destId="{3EE995F6-33C1-48E8-95BC-AE5EDB2FA314}" srcOrd="1" destOrd="0" parTransId="{85E2DE56-CB13-4044-8075-07F24192CACE}" sibTransId="{622A7837-1F04-41F9-A59F-47AB5D65A3B1}"/>
    <dgm:cxn modelId="{3673CB41-424B-4EC5-8BDA-CFBD72D32FD1}" srcId="{DBE5D45F-226D-4364-B536-4F528159D100}" destId="{A24042D1-35A0-4AD4-B2B0-8A7314960804}" srcOrd="3" destOrd="0" parTransId="{54C62603-0B1A-47CE-B7FB-93554B467CE2}" sibTransId="{74E4BC99-CF49-4CDE-A50E-84820CF0D805}"/>
    <dgm:cxn modelId="{5F7D28CF-6810-449F-BE0C-7B762A1B738D}" type="presOf" srcId="{A777B5FF-2AC0-4BDC-B5AB-8CF85A4C3D0F}" destId="{947B6C04-6D3A-4A31-97E2-E0C9B043CAD8}" srcOrd="0" destOrd="0" presId="urn:microsoft.com/office/officeart/2005/8/layout/vList6"/>
    <dgm:cxn modelId="{17EF9C02-C781-491F-948D-5D92C2B3082A}" srcId="{DBE5D45F-226D-4364-B536-4F528159D100}" destId="{24891650-E361-49FE-970E-8C474EE572EB}" srcOrd="0" destOrd="0" parTransId="{CA31F0A4-56DA-4E1A-B4BF-CCACED513AC4}" sibTransId="{F61D4FF9-55F1-494F-8DF6-9397714A4FE7}"/>
    <dgm:cxn modelId="{751190F3-4908-4BAB-AC58-CAD53C9356E1}" type="presOf" srcId="{48F9050D-81D8-41CF-B28B-D08D0C9A2304}" destId="{C8D285C8-4B50-4BCE-ABD1-D67F1D777B50}" srcOrd="0" destOrd="0" presId="urn:microsoft.com/office/officeart/2005/8/layout/vList6"/>
    <dgm:cxn modelId="{FDE75172-A497-4579-9F9E-F9BA46F796C2}" srcId="{4748D32F-A506-41BF-8B51-D974E5955D0A}" destId="{0900364A-7A28-4D94-AC24-7BDC9188B7FA}" srcOrd="1" destOrd="0" parTransId="{B5E2067E-0D5B-430C-816F-3FC14BE8D49F}" sibTransId="{301CD8DA-AFE8-4FF8-89D6-573B72809138}"/>
    <dgm:cxn modelId="{0DF7DD5B-7BFA-4562-B93B-BD6A604253DF}" srcId="{24891650-E361-49FE-970E-8C474EE572EB}" destId="{19B0320C-B8A2-4311-809E-1A647E309B6A}" srcOrd="0" destOrd="0" parTransId="{CFF91F46-5481-4860-AD31-9F932F283B5D}" sibTransId="{FE4E4547-86D1-4388-8D5D-ECA15E9E272D}"/>
    <dgm:cxn modelId="{9FB8AA61-DFEF-4655-928A-FBCD2D1DFA40}" type="presOf" srcId="{64363BAF-795F-43E3-852B-0450A281C21B}" destId="{1D23B9F5-7319-4A9B-94EF-DB0FFBEFC48D}" srcOrd="0" destOrd="0" presId="urn:microsoft.com/office/officeart/2005/8/layout/vList6"/>
    <dgm:cxn modelId="{DB745E94-5A13-4051-9738-DF3993C1E0B5}" type="presOf" srcId="{3EE995F6-33C1-48E8-95BC-AE5EDB2FA314}" destId="{AF0544DB-2E7D-4CC2-9019-6A6E45244A99}" srcOrd="0" destOrd="1" presId="urn:microsoft.com/office/officeart/2005/8/layout/vList6"/>
    <dgm:cxn modelId="{836C86B1-CB59-4C49-AA44-A14C5E9891F7}" type="presOf" srcId="{5A0C289E-2C8A-47EF-A13D-48377E70A192}" destId="{0ABC2740-AC65-42D3-B745-9799C1218746}" srcOrd="0" destOrd="0" presId="urn:microsoft.com/office/officeart/2005/8/layout/vList6"/>
    <dgm:cxn modelId="{CEC96BA2-75B3-4CA9-9735-807925D24BBC}" type="presOf" srcId="{414473D6-5CEF-43F3-9326-BAD7840D33AC}" destId="{F7D54987-963A-41CE-B35B-0B753661FC4C}" srcOrd="0" destOrd="0" presId="urn:microsoft.com/office/officeart/2005/8/layout/vList6"/>
    <dgm:cxn modelId="{4BF698C0-6868-4A51-A03A-2599A855F39E}" type="presOf" srcId="{19B0320C-B8A2-4311-809E-1A647E309B6A}" destId="{66EA387E-0AB5-41A8-9CB4-E6AEB777A7E2}" srcOrd="0" destOrd="0" presId="urn:microsoft.com/office/officeart/2005/8/layout/vList6"/>
    <dgm:cxn modelId="{9D0B9B59-035D-4DEA-BA6A-E36AE60D5E60}" type="presOf" srcId="{24891650-E361-49FE-970E-8C474EE572EB}" destId="{0ED00D12-6A99-4652-BDD1-5EC15F32D53B}" srcOrd="0" destOrd="0" presId="urn:microsoft.com/office/officeart/2005/8/layout/vList6"/>
    <dgm:cxn modelId="{28A40519-57A2-4C11-BEF0-8FB2DA091DCB}" srcId="{24891650-E361-49FE-970E-8C474EE572EB}" destId="{A4261C2F-9E81-40E8-A929-C7B0158932C2}" srcOrd="1" destOrd="0" parTransId="{A9E14C84-E4D4-4AF2-8768-A4CAB3700F36}" sibTransId="{60A30298-D26E-4D5C-9821-F7532950A048}"/>
    <dgm:cxn modelId="{31F94BD5-8FF6-4D29-8467-89B78D7DFC2E}" type="presOf" srcId="{14203BD0-87FC-4F50-962A-FC863D9576C0}" destId="{1D23B9F5-7319-4A9B-94EF-DB0FFBEFC48D}" srcOrd="0" destOrd="1" presId="urn:microsoft.com/office/officeart/2005/8/layout/vList6"/>
    <dgm:cxn modelId="{0BBF8D0E-2955-48D8-838F-0C13062A9C0F}" type="presOf" srcId="{1B7DC693-2996-4AC6-AEA5-C9542AC74A42}" destId="{914A7504-0BEA-43EA-963C-E0533F56DE76}" srcOrd="0" destOrd="0" presId="urn:microsoft.com/office/officeart/2005/8/layout/vList6"/>
    <dgm:cxn modelId="{91822989-FFD7-42CE-B837-FAB83693B7D8}" srcId="{414473D6-5CEF-43F3-9326-BAD7840D33AC}" destId="{14203BD0-87FC-4F50-962A-FC863D9576C0}" srcOrd="1" destOrd="0" parTransId="{3D2D495C-DA50-416F-A6DD-40C7D8041062}" sibTransId="{30ECB500-26F2-414D-8828-ED258A81684C}"/>
    <dgm:cxn modelId="{7DF08A11-EF19-40A6-B940-47BA475536F6}" srcId="{DBE5D45F-226D-4364-B536-4F528159D100}" destId="{EDC99B2F-E24E-4E51-BAD1-D287AB49CFE1}" srcOrd="2" destOrd="0" parTransId="{647CD559-1075-403B-92EC-DAE46EDDF51B}" sibTransId="{8C9FB4E8-1646-433C-83E8-A57DD28868D8}"/>
    <dgm:cxn modelId="{CCADA8FB-991C-47F5-8FF1-D378565134E2}" type="presOf" srcId="{11237D23-09E8-4E5F-AB7E-38AB6FBBCB81}" destId="{AF0544DB-2E7D-4CC2-9019-6A6E45244A99}" srcOrd="0" destOrd="0" presId="urn:microsoft.com/office/officeart/2005/8/layout/vList6"/>
    <dgm:cxn modelId="{DB58BF3A-0449-4FCB-804A-F5C27330A9BF}" type="presOf" srcId="{FEF69950-EA66-4E72-8F6A-B9A8B91DA3A1}" destId="{C8D285C8-4B50-4BCE-ABD1-D67F1D777B50}" srcOrd="0" destOrd="1" presId="urn:microsoft.com/office/officeart/2005/8/layout/vList6"/>
    <dgm:cxn modelId="{C2E18511-7773-4FB9-8840-4E8D2CE211CB}" type="presOf" srcId="{138870CC-EF2B-4A68-B2CE-F3D471A0F185}" destId="{914A7504-0BEA-43EA-963C-E0533F56DE76}" srcOrd="0" destOrd="1" presId="urn:microsoft.com/office/officeart/2005/8/layout/vList6"/>
    <dgm:cxn modelId="{DCFEF19C-D58C-47D6-A675-632654133830}" type="presParOf" srcId="{9D691799-416D-44A8-95F4-AF01CEACE1B7}" destId="{26890F85-950A-4F55-9FAB-FFD962DBB05B}" srcOrd="0" destOrd="0" presId="urn:microsoft.com/office/officeart/2005/8/layout/vList6"/>
    <dgm:cxn modelId="{AE04147E-302E-4C41-B40B-E778AEF20EFA}" type="presParOf" srcId="{26890F85-950A-4F55-9FAB-FFD962DBB05B}" destId="{0ED00D12-6A99-4652-BDD1-5EC15F32D53B}" srcOrd="0" destOrd="0" presId="urn:microsoft.com/office/officeart/2005/8/layout/vList6"/>
    <dgm:cxn modelId="{CEDF3A29-950A-4A66-AAF0-0D58236DD39E}" type="presParOf" srcId="{26890F85-950A-4F55-9FAB-FFD962DBB05B}" destId="{66EA387E-0AB5-41A8-9CB4-E6AEB777A7E2}" srcOrd="1" destOrd="0" presId="urn:microsoft.com/office/officeart/2005/8/layout/vList6"/>
    <dgm:cxn modelId="{A1BD93D7-3719-4E04-8B9F-F06D0745F075}" type="presParOf" srcId="{9D691799-416D-44A8-95F4-AF01CEACE1B7}" destId="{E4D3CFBA-305C-4B0B-8B7A-C036B62B2EC0}" srcOrd="1" destOrd="0" presId="urn:microsoft.com/office/officeart/2005/8/layout/vList6"/>
    <dgm:cxn modelId="{4F7ABC91-3ADC-4899-B1C5-2C3B5A6550F7}" type="presParOf" srcId="{9D691799-416D-44A8-95F4-AF01CEACE1B7}" destId="{F5D40F51-65DF-4AB0-BCC9-1B0D5B2392A5}" srcOrd="2" destOrd="0" presId="urn:microsoft.com/office/officeart/2005/8/layout/vList6"/>
    <dgm:cxn modelId="{9EC93733-9D6E-4345-9B1F-10C54D95E208}" type="presParOf" srcId="{F5D40F51-65DF-4AB0-BCC9-1B0D5B2392A5}" destId="{947B6C04-6D3A-4A31-97E2-E0C9B043CAD8}" srcOrd="0" destOrd="0" presId="urn:microsoft.com/office/officeart/2005/8/layout/vList6"/>
    <dgm:cxn modelId="{8EBF74F5-9E28-4EEE-905A-3106E1AD45C2}" type="presParOf" srcId="{F5D40F51-65DF-4AB0-BCC9-1B0D5B2392A5}" destId="{914A7504-0BEA-43EA-963C-E0533F56DE76}" srcOrd="1" destOrd="0" presId="urn:microsoft.com/office/officeart/2005/8/layout/vList6"/>
    <dgm:cxn modelId="{FFED4084-3D46-48B1-A2F6-22051D306428}" type="presParOf" srcId="{9D691799-416D-44A8-95F4-AF01CEACE1B7}" destId="{C6AA081B-9EE3-46FA-A4A1-978CED01411F}" srcOrd="3" destOrd="0" presId="urn:microsoft.com/office/officeart/2005/8/layout/vList6"/>
    <dgm:cxn modelId="{FB21B0B1-060B-4BDD-A3E8-F97E1FFEC725}" type="presParOf" srcId="{9D691799-416D-44A8-95F4-AF01CEACE1B7}" destId="{23F3DF12-31E9-4B4F-BD7E-7B953E81D6F5}" srcOrd="4" destOrd="0" presId="urn:microsoft.com/office/officeart/2005/8/layout/vList6"/>
    <dgm:cxn modelId="{D59955BE-92ED-4728-B4CD-7A1BC4735A4E}" type="presParOf" srcId="{23F3DF12-31E9-4B4F-BD7E-7B953E81D6F5}" destId="{14D613A8-9F41-4767-A308-EF7EFBE02CD9}" srcOrd="0" destOrd="0" presId="urn:microsoft.com/office/officeart/2005/8/layout/vList6"/>
    <dgm:cxn modelId="{5F28A869-F9F7-46C9-90EC-D9E8F054C530}" type="presParOf" srcId="{23F3DF12-31E9-4B4F-BD7E-7B953E81D6F5}" destId="{6D2A6E9A-2B31-4ED3-B0B4-2EA833280738}" srcOrd="1" destOrd="0" presId="urn:microsoft.com/office/officeart/2005/8/layout/vList6"/>
    <dgm:cxn modelId="{63A36BD7-B707-4D5B-8805-DC568542BD37}" type="presParOf" srcId="{9D691799-416D-44A8-95F4-AF01CEACE1B7}" destId="{49C58FD0-0AEF-4D5B-9C81-E90717779F90}" srcOrd="5" destOrd="0" presId="urn:microsoft.com/office/officeart/2005/8/layout/vList6"/>
    <dgm:cxn modelId="{A9B0AE36-0419-4067-BA9A-7B9B015B07DA}" type="presParOf" srcId="{9D691799-416D-44A8-95F4-AF01CEACE1B7}" destId="{A5C39DE2-8B66-43A9-BF67-C58B882EC402}" srcOrd="6" destOrd="0" presId="urn:microsoft.com/office/officeart/2005/8/layout/vList6"/>
    <dgm:cxn modelId="{D70B3308-6B07-4F64-8C79-0AFDE40AECB7}" type="presParOf" srcId="{A5C39DE2-8B66-43A9-BF67-C58B882EC402}" destId="{A2F820D5-1035-4E7B-89D3-AC8F776ADA5D}" srcOrd="0" destOrd="0" presId="urn:microsoft.com/office/officeart/2005/8/layout/vList6"/>
    <dgm:cxn modelId="{454C4538-FC57-45E9-AA3F-094DD2A5E062}" type="presParOf" srcId="{A5C39DE2-8B66-43A9-BF67-C58B882EC402}" destId="{AF0544DB-2E7D-4CC2-9019-6A6E45244A99}" srcOrd="1" destOrd="0" presId="urn:microsoft.com/office/officeart/2005/8/layout/vList6"/>
    <dgm:cxn modelId="{2C6DE2FE-18BD-405A-8F1F-A1C55E405E7C}" type="presParOf" srcId="{9D691799-416D-44A8-95F4-AF01CEACE1B7}" destId="{D2DDDEC4-118E-4F39-9785-B51D93711BE2}" srcOrd="7" destOrd="0" presId="urn:microsoft.com/office/officeart/2005/8/layout/vList6"/>
    <dgm:cxn modelId="{0A9F60F5-7A2A-4A43-B01A-29D005F90F86}" type="presParOf" srcId="{9D691799-416D-44A8-95F4-AF01CEACE1B7}" destId="{2770D0D5-776E-40E9-A2FB-26B6C79C5CFD}" srcOrd="8" destOrd="0" presId="urn:microsoft.com/office/officeart/2005/8/layout/vList6"/>
    <dgm:cxn modelId="{904424C1-E886-45C7-90D7-1524AEB7500C}" type="presParOf" srcId="{2770D0D5-776E-40E9-A2FB-26B6C79C5CFD}" destId="{F7D54987-963A-41CE-B35B-0B753661FC4C}" srcOrd="0" destOrd="0" presId="urn:microsoft.com/office/officeart/2005/8/layout/vList6"/>
    <dgm:cxn modelId="{14DDE4A7-D6DD-466B-B5EA-50EE3220FB0F}" type="presParOf" srcId="{2770D0D5-776E-40E9-A2FB-26B6C79C5CFD}" destId="{1D23B9F5-7319-4A9B-94EF-DB0FFBEFC48D}" srcOrd="1" destOrd="0" presId="urn:microsoft.com/office/officeart/2005/8/layout/vList6"/>
    <dgm:cxn modelId="{D29E8848-9730-458D-AF98-54E238A062A9}" type="presParOf" srcId="{9D691799-416D-44A8-95F4-AF01CEACE1B7}" destId="{66F3FF35-2CD6-40B4-B638-4C069DA871B0}" srcOrd="9" destOrd="0" presId="urn:microsoft.com/office/officeart/2005/8/layout/vList6"/>
    <dgm:cxn modelId="{40540AF7-30A8-4270-AF98-AF4430C6C4A9}" type="presParOf" srcId="{9D691799-416D-44A8-95F4-AF01CEACE1B7}" destId="{2232B9F8-7B45-42D9-B0D5-B67D78185366}" srcOrd="10" destOrd="0" presId="urn:microsoft.com/office/officeart/2005/8/layout/vList6"/>
    <dgm:cxn modelId="{B5B48646-5DB1-4EE6-9758-537576AFD4FF}" type="presParOf" srcId="{2232B9F8-7B45-42D9-B0D5-B67D78185366}" destId="{7AAA7F18-5E1E-465A-81EB-EE8765F9DC2A}" srcOrd="0" destOrd="0" presId="urn:microsoft.com/office/officeart/2005/8/layout/vList6"/>
    <dgm:cxn modelId="{051E516A-94B1-4A98-9363-CF0534075879}" type="presParOf" srcId="{2232B9F8-7B45-42D9-B0D5-B67D78185366}" destId="{C8D285C8-4B50-4BCE-ABD1-D67F1D777B50}" srcOrd="1" destOrd="0" presId="urn:microsoft.com/office/officeart/2005/8/layout/vList6"/>
    <dgm:cxn modelId="{12059EAC-2474-41D2-A481-BC010742E532}" type="presParOf" srcId="{9D691799-416D-44A8-95F4-AF01CEACE1B7}" destId="{ED236BBD-FCBA-4694-91B6-A03C45E0DC97}" srcOrd="11" destOrd="0" presId="urn:microsoft.com/office/officeart/2005/8/layout/vList6"/>
    <dgm:cxn modelId="{BE4522CD-C73A-4D1D-B380-D9A45D0B508D}" type="presParOf" srcId="{9D691799-416D-44A8-95F4-AF01CEACE1B7}" destId="{1976A68F-30F1-403E-83B8-C0D2EC247F7F}" srcOrd="12" destOrd="0" presId="urn:microsoft.com/office/officeart/2005/8/layout/vList6"/>
    <dgm:cxn modelId="{AF8189DC-6A68-49D6-94FF-AA751EAE3B82}" type="presParOf" srcId="{1976A68F-30F1-403E-83B8-C0D2EC247F7F}" destId="{8CB70077-60ED-4285-959E-2CC62164BF38}" srcOrd="0" destOrd="0" presId="urn:microsoft.com/office/officeart/2005/8/layout/vList6"/>
    <dgm:cxn modelId="{C791C122-8D80-4CEF-A965-5A39E979DDD9}" type="presParOf" srcId="{1976A68F-30F1-403E-83B8-C0D2EC247F7F}" destId="{0ABC2740-AC65-42D3-B745-9799C121874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E5D45F-226D-4364-B536-4F528159D10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4891650-E361-49FE-970E-8C474EE572EB}">
      <dgm:prSet phldrT="[Текст]" custT="1"/>
      <dgm:spPr>
        <a:solidFill>
          <a:srgbClr val="009999"/>
        </a:solidFill>
      </dgm:spPr>
      <dgm:t>
        <a:bodyPr lIns="180000"/>
        <a:lstStyle/>
        <a:p>
          <a:pPr algn="l"/>
          <a:r>
            <a:rPr lang="uk-UA" sz="1600" b="1" i="1" dirty="0">
              <a:solidFill>
                <a:schemeClr val="bg1"/>
              </a:solidFill>
            </a:rPr>
            <a:t>Філософія та семіотика права й релігії: актуальні запити гуманітарного і правового розвитку України</a:t>
          </a:r>
        </a:p>
      </dgm:t>
    </dgm:pt>
    <dgm:pt modelId="{CA31F0A4-56DA-4E1A-B4BF-CCACED513AC4}" type="parTrans" cxnId="{17EF9C02-C781-491F-948D-5D92C2B3082A}">
      <dgm:prSet/>
      <dgm:spPr/>
      <dgm:t>
        <a:bodyPr/>
        <a:lstStyle/>
        <a:p>
          <a:endParaRPr lang="uk-UA"/>
        </a:p>
      </dgm:t>
    </dgm:pt>
    <dgm:pt modelId="{F61D4FF9-55F1-494F-8DF6-9397714A4FE7}" type="sibTrans" cxnId="{17EF9C02-C781-491F-948D-5D92C2B3082A}">
      <dgm:prSet/>
      <dgm:spPr/>
      <dgm:t>
        <a:bodyPr/>
        <a:lstStyle/>
        <a:p>
          <a:endParaRPr lang="uk-UA"/>
        </a:p>
      </dgm:t>
    </dgm:pt>
    <dgm:pt modelId="{19B0320C-B8A2-4311-809E-1A647E309B6A}">
      <dgm:prSet phldrT="[Текст]" custT="1"/>
      <dgm:spPr/>
      <dgm:t>
        <a:bodyPr lIns="108000"/>
        <a:lstStyle/>
        <a:p>
          <a:pPr algn="l"/>
          <a:r>
            <a:rPr lang="uk-UA" sz="1600" dirty="0" err="1">
              <a:solidFill>
                <a:schemeClr val="tx1"/>
              </a:solidFill>
            </a:rPr>
            <a:t>Остащук</a:t>
          </a:r>
          <a:r>
            <a:rPr lang="uk-UA" sz="1600" dirty="0">
              <a:solidFill>
                <a:schemeClr val="tx1"/>
              </a:solidFill>
            </a:rPr>
            <a:t> І.Б., </a:t>
          </a:r>
        </a:p>
      </dgm:t>
    </dgm:pt>
    <dgm:pt modelId="{CFF91F46-5481-4860-AD31-9F932F283B5D}" type="parTrans" cxnId="{0DF7DD5B-7BFA-4562-B93B-BD6A604253DF}">
      <dgm:prSet/>
      <dgm:spPr/>
      <dgm:t>
        <a:bodyPr/>
        <a:lstStyle/>
        <a:p>
          <a:endParaRPr lang="uk-UA"/>
        </a:p>
      </dgm:t>
    </dgm:pt>
    <dgm:pt modelId="{FE4E4547-86D1-4388-8D5D-ECA15E9E272D}" type="sibTrans" cxnId="{0DF7DD5B-7BFA-4562-B93B-BD6A604253DF}">
      <dgm:prSet/>
      <dgm:spPr/>
      <dgm:t>
        <a:bodyPr/>
        <a:lstStyle/>
        <a:p>
          <a:endParaRPr lang="uk-UA"/>
        </a:p>
      </dgm:t>
    </dgm:pt>
    <dgm:pt modelId="{A777B5FF-2AC0-4BDC-B5AB-8CF85A4C3D0F}">
      <dgm:prSet phldrT="[Текст]" custT="1"/>
      <dgm:spPr>
        <a:solidFill>
          <a:srgbClr val="009999"/>
        </a:solidFill>
      </dgm:spPr>
      <dgm:t>
        <a:bodyPr lIns="180000"/>
        <a:lstStyle/>
        <a:p>
          <a:pPr algn="l"/>
          <a:r>
            <a:rPr lang="uk-UA" sz="1600" b="1" i="1" dirty="0">
              <a:solidFill>
                <a:schemeClr val="bg1"/>
              </a:solidFill>
            </a:rPr>
            <a:t>І</a:t>
          </a:r>
        </a:p>
      </dgm:t>
    </dgm:pt>
    <dgm:pt modelId="{C88182E1-2E03-4C7D-B8B7-EBC1CA579501}" type="parTrans" cxnId="{613B821C-4BCB-4BE2-ABF6-F316315AAAFC}">
      <dgm:prSet/>
      <dgm:spPr/>
      <dgm:t>
        <a:bodyPr/>
        <a:lstStyle/>
        <a:p>
          <a:endParaRPr lang="uk-UA"/>
        </a:p>
      </dgm:t>
    </dgm:pt>
    <dgm:pt modelId="{8C28AD90-8D89-4EC8-9074-886CB36F6773}" type="sibTrans" cxnId="{613B821C-4BCB-4BE2-ABF6-F316315AAAFC}">
      <dgm:prSet/>
      <dgm:spPr/>
      <dgm:t>
        <a:bodyPr/>
        <a:lstStyle/>
        <a:p>
          <a:endParaRPr lang="uk-UA"/>
        </a:p>
      </dgm:t>
    </dgm:pt>
    <dgm:pt modelId="{EDC99B2F-E24E-4E51-BAD1-D287AB49CFE1}">
      <dgm:prSet phldrT="[Текст]" custT="1"/>
      <dgm:spPr>
        <a:solidFill>
          <a:srgbClr val="009999"/>
        </a:solidFill>
      </dgm:spPr>
      <dgm:t>
        <a:bodyPr lIns="180000"/>
        <a:lstStyle/>
        <a:p>
          <a:pPr algn="l"/>
          <a:r>
            <a:rPr lang="uk-UA" sz="1600" b="1" i="1" dirty="0">
              <a:solidFill>
                <a:schemeClr val="bg1"/>
              </a:solidFill>
            </a:rPr>
            <a:t>С</a:t>
          </a:r>
        </a:p>
      </dgm:t>
    </dgm:pt>
    <dgm:pt modelId="{647CD559-1075-403B-92EC-DAE46EDDF51B}" type="parTrans" cxnId="{7DF08A11-EF19-40A6-B940-47BA475536F6}">
      <dgm:prSet/>
      <dgm:spPr/>
      <dgm:t>
        <a:bodyPr/>
        <a:lstStyle/>
        <a:p>
          <a:endParaRPr lang="uk-UA"/>
        </a:p>
      </dgm:t>
    </dgm:pt>
    <dgm:pt modelId="{8C9FB4E8-1646-433C-83E8-A57DD28868D8}" type="sibTrans" cxnId="{7DF08A11-EF19-40A6-B940-47BA475536F6}">
      <dgm:prSet/>
      <dgm:spPr/>
      <dgm:t>
        <a:bodyPr/>
        <a:lstStyle/>
        <a:p>
          <a:endParaRPr lang="uk-UA"/>
        </a:p>
      </dgm:t>
    </dgm:pt>
    <dgm:pt modelId="{11237D23-09E8-4E5F-AB7E-38AB6FBBCB81}">
      <dgm:prSet phldrT="[Текст]" custT="1"/>
      <dgm:spPr/>
      <dgm:t>
        <a:bodyPr lIns="108000"/>
        <a:lstStyle/>
        <a:p>
          <a:pPr algn="l"/>
          <a:r>
            <a:rPr lang="uk-UA" sz="1600" dirty="0" err="1">
              <a:solidFill>
                <a:schemeClr val="tx1"/>
              </a:solidFill>
            </a:rPr>
            <a:t>Додонов</a:t>
          </a:r>
          <a:r>
            <a:rPr lang="uk-UA" sz="1600" dirty="0">
              <a:solidFill>
                <a:schemeClr val="tx1"/>
              </a:solidFill>
            </a:rPr>
            <a:t> Р.О., </a:t>
          </a:r>
          <a:endParaRPr lang="uk-UA" sz="1600" dirty="0">
            <a:solidFill>
              <a:srgbClr val="FF0000"/>
            </a:solidFill>
          </a:endParaRPr>
        </a:p>
      </dgm:t>
    </dgm:pt>
    <dgm:pt modelId="{C9EA3877-8C02-4F67-8113-81571F307316}" type="parTrans" cxnId="{1B004B14-9E1E-4AD6-87C2-97D17F3385E6}">
      <dgm:prSet/>
      <dgm:spPr/>
      <dgm:t>
        <a:bodyPr/>
        <a:lstStyle/>
        <a:p>
          <a:endParaRPr lang="uk-UA"/>
        </a:p>
      </dgm:t>
    </dgm:pt>
    <dgm:pt modelId="{7D226747-9E20-4F83-A2C9-502FC5D790C7}" type="sibTrans" cxnId="{1B004B14-9E1E-4AD6-87C2-97D17F3385E6}">
      <dgm:prSet/>
      <dgm:spPr/>
      <dgm:t>
        <a:bodyPr/>
        <a:lstStyle/>
        <a:p>
          <a:endParaRPr lang="uk-UA"/>
        </a:p>
      </dgm:t>
    </dgm:pt>
    <dgm:pt modelId="{414473D6-5CEF-43F3-9326-BAD7840D33AC}">
      <dgm:prSet custT="1"/>
      <dgm:spPr>
        <a:solidFill>
          <a:srgbClr val="009999"/>
        </a:solidFill>
      </dgm:spPr>
      <dgm:t>
        <a:bodyPr lIns="180000"/>
        <a:lstStyle/>
        <a:p>
          <a:pPr algn="l"/>
          <a:r>
            <a:rPr lang="uk-UA" sz="1600" b="1" i="1" dirty="0" err="1">
              <a:solidFill>
                <a:schemeClr val="bg1"/>
              </a:solidFill>
            </a:rPr>
            <a:t>П</a:t>
          </a:r>
          <a:endParaRPr lang="uk-UA" sz="1600" b="1" i="1" dirty="0">
            <a:solidFill>
              <a:schemeClr val="bg1"/>
            </a:solidFill>
          </a:endParaRPr>
        </a:p>
      </dgm:t>
    </dgm:pt>
    <dgm:pt modelId="{15702347-C88D-46DA-96C4-353D41529A03}" type="parTrans" cxnId="{134A6F39-E3E7-425B-87D9-D27BFBE1B2C6}">
      <dgm:prSet/>
      <dgm:spPr/>
      <dgm:t>
        <a:bodyPr/>
        <a:lstStyle/>
        <a:p>
          <a:endParaRPr lang="uk-UA"/>
        </a:p>
      </dgm:t>
    </dgm:pt>
    <dgm:pt modelId="{DA801247-D4F8-4AF7-878D-934A28618A51}" type="sibTrans" cxnId="{134A6F39-E3E7-425B-87D9-D27BFBE1B2C6}">
      <dgm:prSet/>
      <dgm:spPr/>
      <dgm:t>
        <a:bodyPr/>
        <a:lstStyle/>
        <a:p>
          <a:endParaRPr lang="uk-UA"/>
        </a:p>
      </dgm:t>
    </dgm:pt>
    <dgm:pt modelId="{1B7DC693-2996-4AC6-AEA5-C9542AC74A42}">
      <dgm:prSet custT="1"/>
      <dgm:spPr/>
      <dgm:t>
        <a:bodyPr lIns="108000"/>
        <a:lstStyle/>
        <a:p>
          <a:pPr algn="l"/>
          <a:r>
            <a:rPr lang="uk-UA" sz="1600" dirty="0">
              <a:solidFill>
                <a:schemeClr val="tx1"/>
              </a:solidFill>
            </a:rPr>
            <a:t>Александрова О.С., </a:t>
          </a:r>
        </a:p>
      </dgm:t>
    </dgm:pt>
    <dgm:pt modelId="{C497E447-F750-4208-A07B-C4F56EEBE000}" type="parTrans" cxnId="{BF54EBD2-4210-4D15-AB4F-CAD6A8C09821}">
      <dgm:prSet/>
      <dgm:spPr/>
      <dgm:t>
        <a:bodyPr/>
        <a:lstStyle/>
        <a:p>
          <a:endParaRPr lang="uk-UA"/>
        </a:p>
      </dgm:t>
    </dgm:pt>
    <dgm:pt modelId="{9D92B178-6D19-4184-B592-46D0C7172A17}" type="sibTrans" cxnId="{BF54EBD2-4210-4D15-AB4F-CAD6A8C09821}">
      <dgm:prSet/>
      <dgm:spPr/>
      <dgm:t>
        <a:bodyPr/>
        <a:lstStyle/>
        <a:p>
          <a:endParaRPr lang="uk-UA"/>
        </a:p>
      </dgm:t>
    </dgm:pt>
    <dgm:pt modelId="{F04A3819-F90D-4679-8B86-EDFDC6B6C417}">
      <dgm:prSet custT="1"/>
      <dgm:spPr/>
      <dgm:t>
        <a:bodyPr lIns="108000"/>
        <a:lstStyle/>
        <a:p>
          <a:pPr algn="l"/>
          <a:r>
            <a:rPr lang="uk-UA" sz="1600" dirty="0">
              <a:solidFill>
                <a:schemeClr val="tx1"/>
              </a:solidFill>
            </a:rPr>
            <a:t>Горбань О.В.,</a:t>
          </a:r>
        </a:p>
      </dgm:t>
    </dgm:pt>
    <dgm:pt modelId="{236DE15E-6117-4BE0-8EE3-6B003CF7904E}" type="parTrans" cxnId="{C34B0852-458B-4A47-81BC-475DC94A32D1}">
      <dgm:prSet/>
      <dgm:spPr/>
      <dgm:t>
        <a:bodyPr/>
        <a:lstStyle/>
        <a:p>
          <a:endParaRPr lang="uk-UA"/>
        </a:p>
      </dgm:t>
    </dgm:pt>
    <dgm:pt modelId="{CDF8761E-A89A-4E52-9D22-38C733E10B15}" type="sibTrans" cxnId="{C34B0852-458B-4A47-81BC-475DC94A32D1}">
      <dgm:prSet/>
      <dgm:spPr/>
      <dgm:t>
        <a:bodyPr/>
        <a:lstStyle/>
        <a:p>
          <a:endParaRPr lang="uk-UA"/>
        </a:p>
      </dgm:t>
    </dgm:pt>
    <dgm:pt modelId="{64363BAF-795F-43E3-852B-0450A281C21B}">
      <dgm:prSet custT="1"/>
      <dgm:spPr/>
      <dgm:t>
        <a:bodyPr lIns="108000"/>
        <a:lstStyle/>
        <a:p>
          <a:pPr algn="l"/>
          <a:r>
            <a:rPr lang="uk-UA" sz="1600" dirty="0" err="1">
              <a:solidFill>
                <a:schemeClr val="tx1"/>
              </a:solidFill>
            </a:rPr>
            <a:t>Ломачинська</a:t>
          </a:r>
          <a:r>
            <a:rPr lang="uk-UA" sz="1600" dirty="0">
              <a:solidFill>
                <a:schemeClr val="tx1"/>
              </a:solidFill>
            </a:rPr>
            <a:t> І.М., </a:t>
          </a:r>
        </a:p>
      </dgm:t>
    </dgm:pt>
    <dgm:pt modelId="{86A0CEC1-23B0-4BE8-BE6F-02E7DD88EFC1}" type="parTrans" cxnId="{A6F6EAB3-CAE9-4D6D-AC04-BA2FB18AD110}">
      <dgm:prSet/>
      <dgm:spPr/>
      <dgm:t>
        <a:bodyPr/>
        <a:lstStyle/>
        <a:p>
          <a:endParaRPr lang="uk-UA"/>
        </a:p>
      </dgm:t>
    </dgm:pt>
    <dgm:pt modelId="{C6686683-90CE-4180-85F7-CED4B44FE3B8}" type="sibTrans" cxnId="{A6F6EAB3-CAE9-4D6D-AC04-BA2FB18AD110}">
      <dgm:prSet/>
      <dgm:spPr/>
      <dgm:t>
        <a:bodyPr/>
        <a:lstStyle/>
        <a:p>
          <a:endParaRPr lang="uk-UA"/>
        </a:p>
      </dgm:t>
    </dgm:pt>
    <dgm:pt modelId="{4C6C5012-D55F-4CD8-84F1-4641603DFDD5}">
      <dgm:prSet custT="1"/>
      <dgm:spPr>
        <a:solidFill>
          <a:srgbClr val="009999"/>
        </a:solidFill>
      </dgm:spPr>
      <dgm:t>
        <a:bodyPr lIns="180000"/>
        <a:lstStyle/>
        <a:p>
          <a:pPr algn="l" rtl="0"/>
          <a:r>
            <a:rPr lang="uk-UA" sz="1600" b="1" i="1" dirty="0"/>
            <a:t>Міграційні виклики в умовах війни: культурний шок і політична гостинність</a:t>
          </a:r>
          <a:endParaRPr lang="uk-UA" sz="1600" b="1" i="1" dirty="0">
            <a:solidFill>
              <a:schemeClr val="bg1"/>
            </a:solidFill>
          </a:endParaRPr>
        </a:p>
      </dgm:t>
    </dgm:pt>
    <dgm:pt modelId="{8128BB53-3A7F-4FF5-87EE-12C3777DAF25}" type="parTrans" cxnId="{274132FD-80F0-4E0C-9F3F-39D2E5552D8B}">
      <dgm:prSet/>
      <dgm:spPr/>
      <dgm:t>
        <a:bodyPr/>
        <a:lstStyle/>
        <a:p>
          <a:endParaRPr lang="uk-UA"/>
        </a:p>
      </dgm:t>
    </dgm:pt>
    <dgm:pt modelId="{604FC4C1-657B-4CD5-B0E1-C8D955CF18A0}" type="sibTrans" cxnId="{274132FD-80F0-4E0C-9F3F-39D2E5552D8B}">
      <dgm:prSet/>
      <dgm:spPr/>
      <dgm:t>
        <a:bodyPr/>
        <a:lstStyle/>
        <a:p>
          <a:endParaRPr lang="uk-UA"/>
        </a:p>
      </dgm:t>
    </dgm:pt>
    <dgm:pt modelId="{48F9050D-81D8-41CF-B28B-D08D0C9A2304}">
      <dgm:prSet custT="1"/>
      <dgm:spPr/>
      <dgm:t>
        <a:bodyPr lIns="108000"/>
        <a:lstStyle/>
        <a:p>
          <a:pPr algn="l"/>
          <a:r>
            <a:rPr lang="uk-UA" sz="1600" dirty="0" err="1">
              <a:solidFill>
                <a:schemeClr val="tx1"/>
              </a:solidFill>
            </a:rPr>
            <a:t>Колінько</a:t>
          </a:r>
          <a:r>
            <a:rPr lang="uk-UA" sz="1600" dirty="0">
              <a:solidFill>
                <a:schemeClr val="tx1"/>
              </a:solidFill>
            </a:rPr>
            <a:t> М.В.,</a:t>
          </a:r>
        </a:p>
      </dgm:t>
    </dgm:pt>
    <dgm:pt modelId="{55A68588-2CF7-4B6E-AB26-87B36D114B7D}" type="parTrans" cxnId="{FE7A752F-7F10-49B6-8B67-C0911F58A09F}">
      <dgm:prSet/>
      <dgm:spPr/>
      <dgm:t>
        <a:bodyPr/>
        <a:lstStyle/>
        <a:p>
          <a:endParaRPr lang="uk-UA"/>
        </a:p>
      </dgm:t>
    </dgm:pt>
    <dgm:pt modelId="{711C9431-BEB2-45DB-883C-70EC9F9E32DF}" type="sibTrans" cxnId="{FE7A752F-7F10-49B6-8B67-C0911F58A09F}">
      <dgm:prSet/>
      <dgm:spPr/>
      <dgm:t>
        <a:bodyPr/>
        <a:lstStyle/>
        <a:p>
          <a:endParaRPr lang="uk-UA"/>
        </a:p>
      </dgm:t>
    </dgm:pt>
    <dgm:pt modelId="{4748D32F-A506-41BF-8B51-D974E5955D0A}">
      <dgm:prSet custT="1"/>
      <dgm:spPr>
        <a:solidFill>
          <a:srgbClr val="009999"/>
        </a:solidFill>
      </dgm:spPr>
      <dgm:t>
        <a:bodyPr lIns="180000"/>
        <a:lstStyle/>
        <a:p>
          <a:pPr algn="l"/>
          <a:r>
            <a:rPr lang="uk-UA" sz="1600" b="1" i="1" dirty="0">
              <a:solidFill>
                <a:schemeClr val="bg1"/>
              </a:solidFill>
            </a:rPr>
            <a:t>Соціальна держава: теоретична концептуалізація та історична практика</a:t>
          </a:r>
        </a:p>
      </dgm:t>
    </dgm:pt>
    <dgm:pt modelId="{BEA39A97-E598-442B-A7D3-F7A2C20C1474}" type="parTrans" cxnId="{A833E052-127F-40A0-9033-97266EAA7B5C}">
      <dgm:prSet/>
      <dgm:spPr/>
      <dgm:t>
        <a:bodyPr/>
        <a:lstStyle/>
        <a:p>
          <a:endParaRPr lang="uk-UA"/>
        </a:p>
      </dgm:t>
    </dgm:pt>
    <dgm:pt modelId="{AD1BBE33-A501-4C42-A44D-2C8382EC0ED7}" type="sibTrans" cxnId="{A833E052-127F-40A0-9033-97266EAA7B5C}">
      <dgm:prSet/>
      <dgm:spPr/>
      <dgm:t>
        <a:bodyPr/>
        <a:lstStyle/>
        <a:p>
          <a:endParaRPr lang="uk-UA"/>
        </a:p>
      </dgm:t>
    </dgm:pt>
    <dgm:pt modelId="{5A0C289E-2C8A-47EF-A13D-48377E70A192}">
      <dgm:prSet custT="1"/>
      <dgm:spPr/>
      <dgm:t>
        <a:bodyPr lIns="108000"/>
        <a:lstStyle/>
        <a:p>
          <a:pPr algn="l"/>
          <a:r>
            <a:rPr lang="uk-UA" sz="1600" dirty="0">
              <a:solidFill>
                <a:schemeClr val="tx1"/>
              </a:solidFill>
            </a:rPr>
            <a:t>Пасько І.Я., </a:t>
          </a:r>
        </a:p>
      </dgm:t>
    </dgm:pt>
    <dgm:pt modelId="{6A318CFA-0932-4C2B-BA1D-FFC13CD1773F}" type="parTrans" cxnId="{66BDA317-5DC8-43E4-B207-D18F2C46B7F3}">
      <dgm:prSet/>
      <dgm:spPr/>
      <dgm:t>
        <a:bodyPr/>
        <a:lstStyle/>
        <a:p>
          <a:endParaRPr lang="uk-UA"/>
        </a:p>
      </dgm:t>
    </dgm:pt>
    <dgm:pt modelId="{1BBA8D59-F8D3-4D21-9A65-4754B6358B29}" type="sibTrans" cxnId="{66BDA317-5DC8-43E4-B207-D18F2C46B7F3}">
      <dgm:prSet/>
      <dgm:spPr/>
      <dgm:t>
        <a:bodyPr/>
        <a:lstStyle/>
        <a:p>
          <a:endParaRPr lang="uk-UA"/>
        </a:p>
      </dgm:t>
    </dgm:pt>
    <dgm:pt modelId="{138870CC-EF2B-4A68-B2CE-F3D471A0F185}">
      <dgm:prSet custT="1"/>
      <dgm:spPr/>
      <dgm:t>
        <a:bodyPr lIns="108000"/>
        <a:lstStyle/>
        <a:p>
          <a:pPr algn="l"/>
          <a:r>
            <a:rPr lang="uk-UA" sz="1600" dirty="0" err="1">
              <a:solidFill>
                <a:schemeClr val="tx1"/>
              </a:solidFill>
            </a:rPr>
            <a:t>д.філос.н</a:t>
          </a:r>
          <a:r>
            <a:rPr lang="uk-UA" sz="1600" dirty="0">
              <a:solidFill>
                <a:schemeClr val="tx1"/>
              </a:solidFill>
            </a:rPr>
            <a:t>., професор</a:t>
          </a:r>
        </a:p>
      </dgm:t>
    </dgm:pt>
    <dgm:pt modelId="{695B3FCC-5465-425F-AE2B-B3071DBA7D47}" type="parTrans" cxnId="{F23DA144-C01E-41DD-950B-AB7D0DB78688}">
      <dgm:prSet/>
      <dgm:spPr/>
      <dgm:t>
        <a:bodyPr/>
        <a:lstStyle/>
        <a:p>
          <a:endParaRPr lang="ru-RU"/>
        </a:p>
      </dgm:t>
    </dgm:pt>
    <dgm:pt modelId="{0ADB1DCE-4082-4B37-B059-3FD3861E6DB9}" type="sibTrans" cxnId="{F23DA144-C01E-41DD-950B-AB7D0DB78688}">
      <dgm:prSet/>
      <dgm:spPr/>
      <dgm:t>
        <a:bodyPr/>
        <a:lstStyle/>
        <a:p>
          <a:endParaRPr lang="ru-RU"/>
        </a:p>
      </dgm:t>
    </dgm:pt>
    <dgm:pt modelId="{FFF118D9-4F2E-4139-AD8E-194334EA231A}">
      <dgm:prSet custT="1"/>
      <dgm:spPr/>
      <dgm:t>
        <a:bodyPr lIns="108000"/>
        <a:lstStyle/>
        <a:p>
          <a:pPr algn="l"/>
          <a:r>
            <a:rPr lang="uk-UA" sz="1600" dirty="0" err="1">
              <a:solidFill>
                <a:schemeClr val="tx1"/>
              </a:solidFill>
            </a:rPr>
            <a:t>д.філос.н</a:t>
          </a:r>
          <a:r>
            <a:rPr lang="uk-UA" sz="1600" dirty="0">
              <a:solidFill>
                <a:schemeClr val="tx1"/>
              </a:solidFill>
            </a:rPr>
            <a:t>., професор</a:t>
          </a:r>
        </a:p>
      </dgm:t>
    </dgm:pt>
    <dgm:pt modelId="{BC698577-A924-4B06-A48B-141606821C29}" type="parTrans" cxnId="{CFE66E2F-5C7D-496B-AB24-E75A606BB725}">
      <dgm:prSet/>
      <dgm:spPr/>
      <dgm:t>
        <a:bodyPr/>
        <a:lstStyle/>
        <a:p>
          <a:endParaRPr lang="ru-RU"/>
        </a:p>
      </dgm:t>
    </dgm:pt>
    <dgm:pt modelId="{DFFFCC2C-3621-4F9A-A676-F478FBD4FE72}" type="sibTrans" cxnId="{CFE66E2F-5C7D-496B-AB24-E75A606BB725}">
      <dgm:prSet/>
      <dgm:spPr/>
      <dgm:t>
        <a:bodyPr/>
        <a:lstStyle/>
        <a:p>
          <a:endParaRPr lang="ru-RU"/>
        </a:p>
      </dgm:t>
    </dgm:pt>
    <dgm:pt modelId="{3EE995F6-33C1-48E8-95BC-AE5EDB2FA314}">
      <dgm:prSet phldrT="[Текст]" custT="1"/>
      <dgm:spPr/>
      <dgm:t>
        <a:bodyPr lIns="108000"/>
        <a:lstStyle/>
        <a:p>
          <a:pPr algn="l"/>
          <a:r>
            <a:rPr lang="uk-UA" sz="1600" dirty="0" err="1">
              <a:solidFill>
                <a:schemeClr val="tx1"/>
              </a:solidFill>
            </a:rPr>
            <a:t>д.філос</a:t>
          </a:r>
          <a:r>
            <a:rPr lang="uk-UA" sz="1600" dirty="0">
              <a:solidFill>
                <a:schemeClr val="tx1"/>
              </a:solidFill>
            </a:rPr>
            <a:t>. </a:t>
          </a:r>
          <a:r>
            <a:rPr lang="uk-UA" sz="1600" dirty="0" err="1">
              <a:solidFill>
                <a:schemeClr val="tx1"/>
              </a:solidFill>
            </a:rPr>
            <a:t>н</a:t>
          </a:r>
          <a:r>
            <a:rPr lang="uk-UA" sz="1600" dirty="0">
              <a:solidFill>
                <a:schemeClr val="tx1"/>
              </a:solidFill>
            </a:rPr>
            <a:t>., професор</a:t>
          </a:r>
        </a:p>
      </dgm:t>
    </dgm:pt>
    <dgm:pt modelId="{85E2DE56-CB13-4044-8075-07F24192CACE}" type="parTrans" cxnId="{A5D14CC3-7203-444D-802C-A7BD5F25A493}">
      <dgm:prSet/>
      <dgm:spPr/>
      <dgm:t>
        <a:bodyPr/>
        <a:lstStyle/>
        <a:p>
          <a:endParaRPr lang="ru-RU"/>
        </a:p>
      </dgm:t>
    </dgm:pt>
    <dgm:pt modelId="{622A7837-1F04-41F9-A59F-47AB5D65A3B1}" type="sibTrans" cxnId="{A5D14CC3-7203-444D-802C-A7BD5F25A493}">
      <dgm:prSet/>
      <dgm:spPr/>
      <dgm:t>
        <a:bodyPr/>
        <a:lstStyle/>
        <a:p>
          <a:endParaRPr lang="ru-RU"/>
        </a:p>
      </dgm:t>
    </dgm:pt>
    <dgm:pt modelId="{14203BD0-87FC-4F50-962A-FC863D9576C0}">
      <dgm:prSet custT="1"/>
      <dgm:spPr/>
      <dgm:t>
        <a:bodyPr lIns="108000"/>
        <a:lstStyle/>
        <a:p>
          <a:pPr algn="l"/>
          <a:r>
            <a:rPr lang="uk-UA" sz="1600" dirty="0" err="1">
              <a:solidFill>
                <a:schemeClr val="tx1"/>
              </a:solidFill>
            </a:rPr>
            <a:t>д.філос.н</a:t>
          </a:r>
          <a:r>
            <a:rPr lang="uk-UA" sz="1600" dirty="0">
              <a:solidFill>
                <a:schemeClr val="tx1"/>
              </a:solidFill>
            </a:rPr>
            <a:t>., професор</a:t>
          </a:r>
        </a:p>
      </dgm:t>
    </dgm:pt>
    <dgm:pt modelId="{3D2D495C-DA50-416F-A6DD-40C7D8041062}" type="parTrans" cxnId="{91822989-FFD7-42CE-B837-FAB83693B7D8}">
      <dgm:prSet/>
      <dgm:spPr/>
      <dgm:t>
        <a:bodyPr/>
        <a:lstStyle/>
        <a:p>
          <a:endParaRPr lang="ru-RU"/>
        </a:p>
      </dgm:t>
    </dgm:pt>
    <dgm:pt modelId="{30ECB500-26F2-414D-8828-ED258A81684C}" type="sibTrans" cxnId="{91822989-FFD7-42CE-B837-FAB83693B7D8}">
      <dgm:prSet/>
      <dgm:spPr/>
      <dgm:t>
        <a:bodyPr/>
        <a:lstStyle/>
        <a:p>
          <a:endParaRPr lang="ru-RU"/>
        </a:p>
      </dgm:t>
    </dgm:pt>
    <dgm:pt modelId="{FEF69950-EA66-4E72-8F6A-B9A8B91DA3A1}">
      <dgm:prSet custT="1"/>
      <dgm:spPr/>
      <dgm:t>
        <a:bodyPr lIns="108000"/>
        <a:lstStyle/>
        <a:p>
          <a:pPr algn="l"/>
          <a:r>
            <a:rPr lang="uk-UA" sz="1600" dirty="0" err="1">
              <a:solidFill>
                <a:schemeClr val="tx1"/>
              </a:solidFill>
            </a:rPr>
            <a:t>д.філос</a:t>
          </a:r>
          <a:r>
            <a:rPr lang="uk-UA" sz="1600" dirty="0">
              <a:solidFill>
                <a:schemeClr val="tx1"/>
              </a:solidFill>
            </a:rPr>
            <a:t>. </a:t>
          </a:r>
          <a:r>
            <a:rPr lang="uk-UA" sz="1600" dirty="0" err="1">
              <a:solidFill>
                <a:schemeClr val="tx1"/>
              </a:solidFill>
            </a:rPr>
            <a:t>н</a:t>
          </a:r>
          <a:r>
            <a:rPr lang="uk-UA" sz="1600" dirty="0">
              <a:solidFill>
                <a:schemeClr val="tx1"/>
              </a:solidFill>
            </a:rPr>
            <a:t>., професор</a:t>
          </a:r>
        </a:p>
      </dgm:t>
    </dgm:pt>
    <dgm:pt modelId="{7AA45F6A-FF8C-4981-9781-38D5BECE5E3A}" type="parTrans" cxnId="{75EC42E3-6E6C-4166-8CC7-210F30B4E719}">
      <dgm:prSet/>
      <dgm:spPr/>
      <dgm:t>
        <a:bodyPr/>
        <a:lstStyle/>
        <a:p>
          <a:endParaRPr lang="ru-RU"/>
        </a:p>
      </dgm:t>
    </dgm:pt>
    <dgm:pt modelId="{EE1B2172-048B-4662-9023-F77FED56B935}" type="sibTrans" cxnId="{75EC42E3-6E6C-4166-8CC7-210F30B4E719}">
      <dgm:prSet/>
      <dgm:spPr/>
      <dgm:t>
        <a:bodyPr/>
        <a:lstStyle/>
        <a:p>
          <a:endParaRPr lang="ru-RU"/>
        </a:p>
      </dgm:t>
    </dgm:pt>
    <dgm:pt modelId="{0900364A-7A28-4D94-AC24-7BDC9188B7FA}">
      <dgm:prSet custT="1"/>
      <dgm:spPr/>
      <dgm:t>
        <a:bodyPr lIns="108000"/>
        <a:lstStyle/>
        <a:p>
          <a:pPr algn="l"/>
          <a:r>
            <a:rPr lang="uk-UA" sz="1600" dirty="0" err="1">
              <a:solidFill>
                <a:schemeClr val="tx1"/>
              </a:solidFill>
            </a:rPr>
            <a:t>д</a:t>
          </a:r>
          <a:r>
            <a:rPr lang="uk-UA" sz="1600" dirty="0">
              <a:solidFill>
                <a:schemeClr val="tx1"/>
              </a:solidFill>
            </a:rPr>
            <a:t>. </a:t>
          </a:r>
          <a:r>
            <a:rPr lang="uk-UA" sz="1600" dirty="0" err="1">
              <a:solidFill>
                <a:schemeClr val="tx1"/>
              </a:solidFill>
            </a:rPr>
            <a:t>філос.н</a:t>
          </a:r>
          <a:r>
            <a:rPr lang="uk-UA" sz="1600" dirty="0">
              <a:solidFill>
                <a:schemeClr val="tx1"/>
              </a:solidFill>
            </a:rPr>
            <a:t>., професор</a:t>
          </a:r>
        </a:p>
      </dgm:t>
    </dgm:pt>
    <dgm:pt modelId="{B5E2067E-0D5B-430C-816F-3FC14BE8D49F}" type="parTrans" cxnId="{FDE75172-A497-4579-9F9E-F9BA46F796C2}">
      <dgm:prSet/>
      <dgm:spPr/>
      <dgm:t>
        <a:bodyPr/>
        <a:lstStyle/>
        <a:p>
          <a:endParaRPr lang="ru-RU"/>
        </a:p>
      </dgm:t>
    </dgm:pt>
    <dgm:pt modelId="{301CD8DA-AFE8-4FF8-89D6-573B72809138}" type="sibTrans" cxnId="{FDE75172-A497-4579-9F9E-F9BA46F796C2}">
      <dgm:prSet/>
      <dgm:spPr/>
      <dgm:t>
        <a:bodyPr/>
        <a:lstStyle/>
        <a:p>
          <a:endParaRPr lang="ru-RU"/>
        </a:p>
      </dgm:t>
    </dgm:pt>
    <dgm:pt modelId="{95303D1B-68B9-FE4F-98DD-29083B475D2E}">
      <dgm:prSet phldrT="[Текст]" custT="1"/>
      <dgm:spPr/>
      <dgm:t>
        <a:bodyPr lIns="108000"/>
        <a:lstStyle/>
        <a:p>
          <a:pPr algn="l"/>
          <a:r>
            <a:rPr lang="uk-UA" sz="1600" dirty="0" err="1">
              <a:solidFill>
                <a:schemeClr val="tx1"/>
              </a:solidFill>
            </a:rPr>
            <a:t>д.філос.н</a:t>
          </a:r>
          <a:r>
            <a:rPr lang="uk-UA" sz="1600" dirty="0">
              <a:solidFill>
                <a:schemeClr val="tx1"/>
              </a:solidFill>
            </a:rPr>
            <a:t>., професор</a:t>
          </a:r>
        </a:p>
      </dgm:t>
    </dgm:pt>
    <dgm:pt modelId="{116AA354-A998-7D46-B195-41D120717FBB}" type="parTrans" cxnId="{2B5E5A08-2FCA-6B40-A00D-1F56DE55AD4B}">
      <dgm:prSet/>
      <dgm:spPr/>
    </dgm:pt>
    <dgm:pt modelId="{EA3529A0-812A-3D40-97D0-B1E92B9ECE91}" type="sibTrans" cxnId="{2B5E5A08-2FCA-6B40-A00D-1F56DE55AD4B}">
      <dgm:prSet/>
      <dgm:spPr/>
    </dgm:pt>
    <dgm:pt modelId="{A24042D1-35A0-4AD4-B2B0-8A7314960804}">
      <dgm:prSet phldrT="[Текст]" custT="1"/>
      <dgm:spPr>
        <a:solidFill>
          <a:srgbClr val="009999"/>
        </a:solidFill>
      </dgm:spPr>
      <dgm:t>
        <a:bodyPr lIns="180000"/>
        <a:lstStyle/>
        <a:p>
          <a:pPr algn="l" rtl="0"/>
          <a:r>
            <a:rPr lang="uk-UA" sz="1600" b="1" i="1" dirty="0" err="1">
              <a:solidFill>
                <a:schemeClr val="bg1"/>
              </a:solidFill>
            </a:rPr>
            <a:t>П</a:t>
          </a:r>
          <a:endParaRPr lang="uk-UA" sz="1600" b="1" i="1" dirty="0">
            <a:solidFill>
              <a:schemeClr val="bg1"/>
            </a:solidFill>
          </a:endParaRPr>
        </a:p>
      </dgm:t>
    </dgm:pt>
    <dgm:pt modelId="{74E4BC99-CF49-4CDE-A50E-84820CF0D805}" type="sibTrans" cxnId="{3673CB41-424B-4EC5-8BDA-CFBD72D32FD1}">
      <dgm:prSet/>
      <dgm:spPr/>
      <dgm:t>
        <a:bodyPr/>
        <a:lstStyle/>
        <a:p>
          <a:endParaRPr lang="uk-UA"/>
        </a:p>
      </dgm:t>
    </dgm:pt>
    <dgm:pt modelId="{54C62603-0B1A-47CE-B7FB-93554B467CE2}" type="parTrans" cxnId="{3673CB41-424B-4EC5-8BDA-CFBD72D32FD1}">
      <dgm:prSet/>
      <dgm:spPr/>
      <dgm:t>
        <a:bodyPr/>
        <a:lstStyle/>
        <a:p>
          <a:endParaRPr lang="uk-UA"/>
        </a:p>
      </dgm:t>
    </dgm:pt>
    <dgm:pt modelId="{9D691799-416D-44A8-95F4-AF01CEACE1B7}" type="pres">
      <dgm:prSet presAssocID="{DBE5D45F-226D-4364-B536-4F528159D10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6890F85-950A-4F55-9FAB-FFD962DBB05B}" type="pres">
      <dgm:prSet presAssocID="{24891650-E361-49FE-970E-8C474EE572EB}" presName="linNode" presStyleCnt="0"/>
      <dgm:spPr/>
    </dgm:pt>
    <dgm:pt modelId="{0ED00D12-6A99-4652-BDD1-5EC15F32D53B}" type="pres">
      <dgm:prSet presAssocID="{24891650-E361-49FE-970E-8C474EE572EB}" presName="parentShp" presStyleLbl="node1" presStyleIdx="0" presStyleCnt="7" custScaleX="208250" custLinFactNeighborX="98514" custLinFactNeighborY="9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EA387E-0AB5-41A8-9CB4-E6AEB777A7E2}" type="pres">
      <dgm:prSet presAssocID="{24891650-E361-49FE-970E-8C474EE572EB}" presName="childShp" presStyleLbl="bgAccFollowNode1" presStyleIdx="0" presStyleCnt="7" custScaleX="71378" custLinFactX="-100000" custLinFactNeighborX="-125508" custLinFactNeighborY="10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3CFBA-305C-4B0B-8B7A-C036B62B2EC0}" type="pres">
      <dgm:prSet presAssocID="{F61D4FF9-55F1-494F-8DF6-9397714A4FE7}" presName="spacing" presStyleCnt="0"/>
      <dgm:spPr/>
    </dgm:pt>
    <dgm:pt modelId="{F5D40F51-65DF-4AB0-BCC9-1B0D5B2392A5}" type="pres">
      <dgm:prSet presAssocID="{A777B5FF-2AC0-4BDC-B5AB-8CF85A4C3D0F}" presName="linNode" presStyleCnt="0"/>
      <dgm:spPr/>
    </dgm:pt>
    <dgm:pt modelId="{947B6C04-6D3A-4A31-97E2-E0C9B043CAD8}" type="pres">
      <dgm:prSet presAssocID="{A777B5FF-2AC0-4BDC-B5AB-8CF85A4C3D0F}" presName="parentShp" presStyleLbl="node1" presStyleIdx="1" presStyleCnt="7" custScaleX="217048" custLinFactNeighborX="99655" custLinFactNeighborY="9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A7504-0BEA-43EA-963C-E0533F56DE76}" type="pres">
      <dgm:prSet presAssocID="{A777B5FF-2AC0-4BDC-B5AB-8CF85A4C3D0F}" presName="childShp" presStyleLbl="bgAccFollowNode1" presStyleIdx="1" presStyleCnt="7" custScaleX="74951" custLinFactX="-98923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AA081B-9EE3-46FA-A4A1-978CED01411F}" type="pres">
      <dgm:prSet presAssocID="{8C28AD90-8D89-4EC8-9074-886CB36F6773}" presName="spacing" presStyleCnt="0"/>
      <dgm:spPr/>
    </dgm:pt>
    <dgm:pt modelId="{23F3DF12-31E9-4B4F-BD7E-7B953E81D6F5}" type="pres">
      <dgm:prSet presAssocID="{EDC99B2F-E24E-4E51-BAD1-D287AB49CFE1}" presName="linNode" presStyleCnt="0"/>
      <dgm:spPr/>
    </dgm:pt>
    <dgm:pt modelId="{14D613A8-9F41-4767-A308-EF7EFBE02CD9}" type="pres">
      <dgm:prSet presAssocID="{EDC99B2F-E24E-4E51-BAD1-D287AB49CFE1}" presName="parentShp" presStyleLbl="node1" presStyleIdx="2" presStyleCnt="7" custScaleX="248614" custLinFactNeighborX="95603" custLinFactNeighborY="9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2A6E9A-2B31-4ED3-B0B4-2EA833280738}" type="pres">
      <dgm:prSet presAssocID="{EDC99B2F-E24E-4E51-BAD1-D287AB49CFE1}" presName="childShp" presStyleLbl="bgAccFollowNode1" presStyleIdx="2" presStyleCnt="7" custScaleX="86017" custLinFactX="-100000" custLinFactNeighborX="-107706" custLinFactNeighborY="-2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C58FD0-0AEF-4D5B-9C81-E90717779F90}" type="pres">
      <dgm:prSet presAssocID="{8C9FB4E8-1646-433C-83E8-A57DD28868D8}" presName="spacing" presStyleCnt="0"/>
      <dgm:spPr/>
    </dgm:pt>
    <dgm:pt modelId="{A5C39DE2-8B66-43A9-BF67-C58B882EC402}" type="pres">
      <dgm:prSet presAssocID="{A24042D1-35A0-4AD4-B2B0-8A7314960804}" presName="linNode" presStyleCnt="0"/>
      <dgm:spPr/>
    </dgm:pt>
    <dgm:pt modelId="{A2F820D5-1035-4E7B-89D3-AC8F776ADA5D}" type="pres">
      <dgm:prSet presAssocID="{A24042D1-35A0-4AD4-B2B0-8A7314960804}" presName="parentShp" presStyleLbl="node1" presStyleIdx="3" presStyleCnt="7" custScaleX="248324" custLinFactNeighborX="99778" custLinFactNeighborY="2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0544DB-2E7D-4CC2-9019-6A6E45244A99}" type="pres">
      <dgm:prSet presAssocID="{A24042D1-35A0-4AD4-B2B0-8A7314960804}" presName="childShp" presStyleLbl="bgAccFollowNode1" presStyleIdx="3" presStyleCnt="7" custScaleX="85897" custLinFactX="-99107" custLinFactNeighborX="-100000" custLinFactNeighborY="-69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DDDEC4-118E-4F39-9785-B51D93711BE2}" type="pres">
      <dgm:prSet presAssocID="{74E4BC99-CF49-4CDE-A50E-84820CF0D805}" presName="spacing" presStyleCnt="0"/>
      <dgm:spPr/>
    </dgm:pt>
    <dgm:pt modelId="{2770D0D5-776E-40E9-A2FB-26B6C79C5CFD}" type="pres">
      <dgm:prSet presAssocID="{414473D6-5CEF-43F3-9326-BAD7840D33AC}" presName="linNode" presStyleCnt="0"/>
      <dgm:spPr/>
    </dgm:pt>
    <dgm:pt modelId="{F7D54987-963A-41CE-B35B-0B753661FC4C}" type="pres">
      <dgm:prSet presAssocID="{414473D6-5CEF-43F3-9326-BAD7840D33AC}" presName="parentShp" presStyleLbl="node1" presStyleIdx="4" presStyleCnt="7" custScaleX="268743" custLinFactNeighborX="99967" custLinFactNeighborY="2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23B9F5-7319-4A9B-94EF-DB0FFBEFC48D}" type="pres">
      <dgm:prSet presAssocID="{414473D6-5CEF-43F3-9326-BAD7840D33AC}" presName="childShp" presStyleLbl="bgAccFollowNode1" presStyleIdx="4" presStyleCnt="7" custScaleX="94131" custLinFactX="-100000" custLinFactNeighborX="-118901" custLinFactNeighborY="-2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3FF35-2CD6-40B4-B638-4C069DA871B0}" type="pres">
      <dgm:prSet presAssocID="{DA801247-D4F8-4AF7-878D-934A28618A51}" presName="spacing" presStyleCnt="0"/>
      <dgm:spPr/>
    </dgm:pt>
    <dgm:pt modelId="{2232B9F8-7B45-42D9-B0D5-B67D78185366}" type="pres">
      <dgm:prSet presAssocID="{4C6C5012-D55F-4CD8-84F1-4641603DFDD5}" presName="linNode" presStyleCnt="0"/>
      <dgm:spPr/>
    </dgm:pt>
    <dgm:pt modelId="{7AAA7F18-5E1E-465A-81EB-EE8765F9DC2A}" type="pres">
      <dgm:prSet presAssocID="{4C6C5012-D55F-4CD8-84F1-4641603DFDD5}" presName="parentShp" presStyleLbl="node1" presStyleIdx="5" presStyleCnt="7" custScaleX="241998" custLinFactNeighborX="99006" custLinFactNeighborY="2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285C8-4B50-4BCE-ABD1-D67F1D777B50}" type="pres">
      <dgm:prSet presAssocID="{4C6C5012-D55F-4CD8-84F1-4641603DFDD5}" presName="childShp" presStyleLbl="bgAccFollowNode1" presStyleIdx="5" presStyleCnt="7" custScaleX="85505" custLinFactX="-99625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36BBD-FCBA-4694-91B6-A03C45E0DC97}" type="pres">
      <dgm:prSet presAssocID="{604FC4C1-657B-4CD5-B0E1-C8D955CF18A0}" presName="spacing" presStyleCnt="0"/>
      <dgm:spPr/>
    </dgm:pt>
    <dgm:pt modelId="{1976A68F-30F1-403E-83B8-C0D2EC247F7F}" type="pres">
      <dgm:prSet presAssocID="{4748D32F-A506-41BF-8B51-D974E5955D0A}" presName="linNode" presStyleCnt="0"/>
      <dgm:spPr/>
    </dgm:pt>
    <dgm:pt modelId="{8CB70077-60ED-4285-959E-2CC62164BF38}" type="pres">
      <dgm:prSet presAssocID="{4748D32F-A506-41BF-8B51-D974E5955D0A}" presName="parentShp" presStyleLbl="node1" presStyleIdx="6" presStyleCnt="7" custScaleX="249707" custLinFactNeighborX="99487" custLinFactNeighborY="-2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C2740-AC65-42D3-B745-9799C1218746}" type="pres">
      <dgm:prSet presAssocID="{4748D32F-A506-41BF-8B51-D974E5955D0A}" presName="childShp" presStyleLbl="bgAccFollowNode1" presStyleIdx="6" presStyleCnt="7" custScaleX="88323" custLinFactX="-99605" custLinFactNeighborX="-100000" custLinFactNeighborY="2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3B821C-4BCB-4BE2-ABF6-F316315AAAFC}" srcId="{DBE5D45F-226D-4364-B536-4F528159D100}" destId="{A777B5FF-2AC0-4BDC-B5AB-8CF85A4C3D0F}" srcOrd="1" destOrd="0" parTransId="{C88182E1-2E03-4C7D-B8B7-EBC1CA579501}" sibTransId="{8C28AD90-8D89-4EC8-9074-886CB36F6773}"/>
    <dgm:cxn modelId="{7649D872-7DCD-4C64-ABA5-6B2F5F05F620}" type="presOf" srcId="{F04A3819-F90D-4679-8B86-EDFDC6B6C417}" destId="{6D2A6E9A-2B31-4ED3-B0B4-2EA833280738}" srcOrd="0" destOrd="0" presId="urn:microsoft.com/office/officeart/2005/8/layout/vList6"/>
    <dgm:cxn modelId="{66BDA317-5DC8-43E4-B207-D18F2C46B7F3}" srcId="{4748D32F-A506-41BF-8B51-D974E5955D0A}" destId="{5A0C289E-2C8A-47EF-A13D-48377E70A192}" srcOrd="0" destOrd="0" parTransId="{6A318CFA-0932-4C2B-BA1D-FFC13CD1773F}" sibTransId="{1BBA8D59-F8D3-4D21-9A65-4754B6358B29}"/>
    <dgm:cxn modelId="{C34B0852-458B-4A47-81BC-475DC94A32D1}" srcId="{EDC99B2F-E24E-4E51-BAD1-D287AB49CFE1}" destId="{F04A3819-F90D-4679-8B86-EDFDC6B6C417}" srcOrd="0" destOrd="0" parTransId="{236DE15E-6117-4BE0-8EE3-6B003CF7904E}" sibTransId="{CDF8761E-A89A-4E52-9D22-38C733E10B15}"/>
    <dgm:cxn modelId="{3EC5FDA2-499B-49B5-A1EE-D1E557B2B55A}" type="presOf" srcId="{4C6C5012-D55F-4CD8-84F1-4641603DFDD5}" destId="{7AAA7F18-5E1E-465A-81EB-EE8765F9DC2A}" srcOrd="0" destOrd="0" presId="urn:microsoft.com/office/officeart/2005/8/layout/vList6"/>
    <dgm:cxn modelId="{BF54EBD2-4210-4D15-AB4F-CAD6A8C09821}" srcId="{A777B5FF-2AC0-4BDC-B5AB-8CF85A4C3D0F}" destId="{1B7DC693-2996-4AC6-AEA5-C9542AC74A42}" srcOrd="0" destOrd="0" parTransId="{C497E447-F750-4208-A07B-C4F56EEBE000}" sibTransId="{9D92B178-6D19-4184-B592-46D0C7172A17}"/>
    <dgm:cxn modelId="{A833E052-127F-40A0-9033-97266EAA7B5C}" srcId="{DBE5D45F-226D-4364-B536-4F528159D100}" destId="{4748D32F-A506-41BF-8B51-D974E5955D0A}" srcOrd="6" destOrd="0" parTransId="{BEA39A97-E598-442B-A7D3-F7A2C20C1474}" sibTransId="{AD1BBE33-A501-4C42-A44D-2C8382EC0ED7}"/>
    <dgm:cxn modelId="{E5C00A00-C0BA-404F-9890-219E8F487F97}" type="presOf" srcId="{0900364A-7A28-4D94-AC24-7BDC9188B7FA}" destId="{0ABC2740-AC65-42D3-B745-9799C1218746}" srcOrd="0" destOrd="1" presId="urn:microsoft.com/office/officeart/2005/8/layout/vList6"/>
    <dgm:cxn modelId="{134A6F39-E3E7-425B-87D9-D27BFBE1B2C6}" srcId="{DBE5D45F-226D-4364-B536-4F528159D100}" destId="{414473D6-5CEF-43F3-9326-BAD7840D33AC}" srcOrd="4" destOrd="0" parTransId="{15702347-C88D-46DA-96C4-353D41529A03}" sibTransId="{DA801247-D4F8-4AF7-878D-934A28618A51}"/>
    <dgm:cxn modelId="{FE7A752F-7F10-49B6-8B67-C0911F58A09F}" srcId="{4C6C5012-D55F-4CD8-84F1-4641603DFDD5}" destId="{48F9050D-81D8-41CF-B28B-D08D0C9A2304}" srcOrd="0" destOrd="0" parTransId="{55A68588-2CF7-4B6E-AB26-87B36D114B7D}" sibTransId="{711C9431-BEB2-45DB-883C-70EC9F9E32DF}"/>
    <dgm:cxn modelId="{A6F6EAB3-CAE9-4D6D-AC04-BA2FB18AD110}" srcId="{414473D6-5CEF-43F3-9326-BAD7840D33AC}" destId="{64363BAF-795F-43E3-852B-0450A281C21B}" srcOrd="0" destOrd="0" parTransId="{86A0CEC1-23B0-4BE8-BE6F-02E7DD88EFC1}" sibTransId="{C6686683-90CE-4180-85F7-CED4B44FE3B8}"/>
    <dgm:cxn modelId="{B78E95EF-58A6-4069-886F-381CEFB86900}" type="presOf" srcId="{DBE5D45F-226D-4364-B536-4F528159D100}" destId="{9D691799-416D-44A8-95F4-AF01CEACE1B7}" srcOrd="0" destOrd="0" presId="urn:microsoft.com/office/officeart/2005/8/layout/vList6"/>
    <dgm:cxn modelId="{274132FD-80F0-4E0C-9F3F-39D2E5552D8B}" srcId="{DBE5D45F-226D-4364-B536-4F528159D100}" destId="{4C6C5012-D55F-4CD8-84F1-4641603DFDD5}" srcOrd="5" destOrd="0" parTransId="{8128BB53-3A7F-4FF5-87EE-12C3777DAF25}" sibTransId="{604FC4C1-657B-4CD5-B0E1-C8D955CF18A0}"/>
    <dgm:cxn modelId="{CCC9B83C-1B9A-4A2C-B779-CDB4AAA83800}" type="presOf" srcId="{A24042D1-35A0-4AD4-B2B0-8A7314960804}" destId="{A2F820D5-1035-4E7B-89D3-AC8F776ADA5D}" srcOrd="0" destOrd="0" presId="urn:microsoft.com/office/officeart/2005/8/layout/vList6"/>
    <dgm:cxn modelId="{CFE66E2F-5C7D-496B-AB24-E75A606BB725}" srcId="{EDC99B2F-E24E-4E51-BAD1-D287AB49CFE1}" destId="{FFF118D9-4F2E-4139-AD8E-194334EA231A}" srcOrd="1" destOrd="0" parTransId="{BC698577-A924-4B06-A48B-141606821C29}" sibTransId="{DFFFCC2C-3621-4F9A-A676-F478FBD4FE72}"/>
    <dgm:cxn modelId="{1FD21021-9C64-497B-A420-FA96E7B07152}" type="presOf" srcId="{EDC99B2F-E24E-4E51-BAD1-D287AB49CFE1}" destId="{14D613A8-9F41-4767-A308-EF7EFBE02CD9}" srcOrd="0" destOrd="0" presId="urn:microsoft.com/office/officeart/2005/8/layout/vList6"/>
    <dgm:cxn modelId="{D1BD7DDA-F5EB-451F-8309-2B925AD6967E}" type="presOf" srcId="{4748D32F-A506-41BF-8B51-D974E5955D0A}" destId="{8CB70077-60ED-4285-959E-2CC62164BF38}" srcOrd="0" destOrd="0" presId="urn:microsoft.com/office/officeart/2005/8/layout/vList6"/>
    <dgm:cxn modelId="{F23DA144-C01E-41DD-950B-AB7D0DB78688}" srcId="{A777B5FF-2AC0-4BDC-B5AB-8CF85A4C3D0F}" destId="{138870CC-EF2B-4A68-B2CE-F3D471A0F185}" srcOrd="1" destOrd="0" parTransId="{695B3FCC-5465-425F-AE2B-B3071DBA7D47}" sibTransId="{0ADB1DCE-4082-4B37-B059-3FD3861E6DB9}"/>
    <dgm:cxn modelId="{75EC42E3-6E6C-4166-8CC7-210F30B4E719}" srcId="{4C6C5012-D55F-4CD8-84F1-4641603DFDD5}" destId="{FEF69950-EA66-4E72-8F6A-B9A8B91DA3A1}" srcOrd="1" destOrd="0" parTransId="{7AA45F6A-FF8C-4981-9781-38D5BECE5E3A}" sibTransId="{EE1B2172-048B-4662-9023-F77FED56B935}"/>
    <dgm:cxn modelId="{1B004B14-9E1E-4AD6-87C2-97D17F3385E6}" srcId="{A24042D1-35A0-4AD4-B2B0-8A7314960804}" destId="{11237D23-09E8-4E5F-AB7E-38AB6FBBCB81}" srcOrd="0" destOrd="0" parTransId="{C9EA3877-8C02-4F67-8113-81571F307316}" sibTransId="{7D226747-9E20-4F83-A2C9-502FC5D790C7}"/>
    <dgm:cxn modelId="{E9BB3A6D-4F90-466B-A750-DF261E73E976}" type="presOf" srcId="{FFF118D9-4F2E-4139-AD8E-194334EA231A}" destId="{6D2A6E9A-2B31-4ED3-B0B4-2EA833280738}" srcOrd="0" destOrd="1" presId="urn:microsoft.com/office/officeart/2005/8/layout/vList6"/>
    <dgm:cxn modelId="{A5D14CC3-7203-444D-802C-A7BD5F25A493}" srcId="{A24042D1-35A0-4AD4-B2B0-8A7314960804}" destId="{3EE995F6-33C1-48E8-95BC-AE5EDB2FA314}" srcOrd="1" destOrd="0" parTransId="{85E2DE56-CB13-4044-8075-07F24192CACE}" sibTransId="{622A7837-1F04-41F9-A59F-47AB5D65A3B1}"/>
    <dgm:cxn modelId="{3673CB41-424B-4EC5-8BDA-CFBD72D32FD1}" srcId="{DBE5D45F-226D-4364-B536-4F528159D100}" destId="{A24042D1-35A0-4AD4-B2B0-8A7314960804}" srcOrd="3" destOrd="0" parTransId="{54C62603-0B1A-47CE-B7FB-93554B467CE2}" sibTransId="{74E4BC99-CF49-4CDE-A50E-84820CF0D805}"/>
    <dgm:cxn modelId="{5F7D28CF-6810-449F-BE0C-7B762A1B738D}" type="presOf" srcId="{A777B5FF-2AC0-4BDC-B5AB-8CF85A4C3D0F}" destId="{947B6C04-6D3A-4A31-97E2-E0C9B043CAD8}" srcOrd="0" destOrd="0" presId="urn:microsoft.com/office/officeart/2005/8/layout/vList6"/>
    <dgm:cxn modelId="{17EF9C02-C781-491F-948D-5D92C2B3082A}" srcId="{DBE5D45F-226D-4364-B536-4F528159D100}" destId="{24891650-E361-49FE-970E-8C474EE572EB}" srcOrd="0" destOrd="0" parTransId="{CA31F0A4-56DA-4E1A-B4BF-CCACED513AC4}" sibTransId="{F61D4FF9-55F1-494F-8DF6-9397714A4FE7}"/>
    <dgm:cxn modelId="{751190F3-4908-4BAB-AC58-CAD53C9356E1}" type="presOf" srcId="{48F9050D-81D8-41CF-B28B-D08D0C9A2304}" destId="{C8D285C8-4B50-4BCE-ABD1-D67F1D777B50}" srcOrd="0" destOrd="0" presId="urn:microsoft.com/office/officeart/2005/8/layout/vList6"/>
    <dgm:cxn modelId="{2B5E5A08-2FCA-6B40-A00D-1F56DE55AD4B}" srcId="{24891650-E361-49FE-970E-8C474EE572EB}" destId="{95303D1B-68B9-FE4F-98DD-29083B475D2E}" srcOrd="1" destOrd="0" parTransId="{116AA354-A998-7D46-B195-41D120717FBB}" sibTransId="{EA3529A0-812A-3D40-97D0-B1E92B9ECE91}"/>
    <dgm:cxn modelId="{FDE75172-A497-4579-9F9E-F9BA46F796C2}" srcId="{4748D32F-A506-41BF-8B51-D974E5955D0A}" destId="{0900364A-7A28-4D94-AC24-7BDC9188B7FA}" srcOrd="1" destOrd="0" parTransId="{B5E2067E-0D5B-430C-816F-3FC14BE8D49F}" sibTransId="{301CD8DA-AFE8-4FF8-89D6-573B72809138}"/>
    <dgm:cxn modelId="{18723025-D72D-C646-A282-A5AB9167CA3D}" type="presOf" srcId="{95303D1B-68B9-FE4F-98DD-29083B475D2E}" destId="{66EA387E-0AB5-41A8-9CB4-E6AEB777A7E2}" srcOrd="0" destOrd="1" presId="urn:microsoft.com/office/officeart/2005/8/layout/vList6"/>
    <dgm:cxn modelId="{0DF7DD5B-7BFA-4562-B93B-BD6A604253DF}" srcId="{24891650-E361-49FE-970E-8C474EE572EB}" destId="{19B0320C-B8A2-4311-809E-1A647E309B6A}" srcOrd="0" destOrd="0" parTransId="{CFF91F46-5481-4860-AD31-9F932F283B5D}" sibTransId="{FE4E4547-86D1-4388-8D5D-ECA15E9E272D}"/>
    <dgm:cxn modelId="{9FB8AA61-DFEF-4655-928A-FBCD2D1DFA40}" type="presOf" srcId="{64363BAF-795F-43E3-852B-0450A281C21B}" destId="{1D23B9F5-7319-4A9B-94EF-DB0FFBEFC48D}" srcOrd="0" destOrd="0" presId="urn:microsoft.com/office/officeart/2005/8/layout/vList6"/>
    <dgm:cxn modelId="{DB745E94-5A13-4051-9738-DF3993C1E0B5}" type="presOf" srcId="{3EE995F6-33C1-48E8-95BC-AE5EDB2FA314}" destId="{AF0544DB-2E7D-4CC2-9019-6A6E45244A99}" srcOrd="0" destOrd="1" presId="urn:microsoft.com/office/officeart/2005/8/layout/vList6"/>
    <dgm:cxn modelId="{836C86B1-CB59-4C49-AA44-A14C5E9891F7}" type="presOf" srcId="{5A0C289E-2C8A-47EF-A13D-48377E70A192}" destId="{0ABC2740-AC65-42D3-B745-9799C1218746}" srcOrd="0" destOrd="0" presId="urn:microsoft.com/office/officeart/2005/8/layout/vList6"/>
    <dgm:cxn modelId="{CEC96BA2-75B3-4CA9-9735-807925D24BBC}" type="presOf" srcId="{414473D6-5CEF-43F3-9326-BAD7840D33AC}" destId="{F7D54987-963A-41CE-B35B-0B753661FC4C}" srcOrd="0" destOrd="0" presId="urn:microsoft.com/office/officeart/2005/8/layout/vList6"/>
    <dgm:cxn modelId="{4BF698C0-6868-4A51-A03A-2599A855F39E}" type="presOf" srcId="{19B0320C-B8A2-4311-809E-1A647E309B6A}" destId="{66EA387E-0AB5-41A8-9CB4-E6AEB777A7E2}" srcOrd="0" destOrd="0" presId="urn:microsoft.com/office/officeart/2005/8/layout/vList6"/>
    <dgm:cxn modelId="{9D0B9B59-035D-4DEA-BA6A-E36AE60D5E60}" type="presOf" srcId="{24891650-E361-49FE-970E-8C474EE572EB}" destId="{0ED00D12-6A99-4652-BDD1-5EC15F32D53B}" srcOrd="0" destOrd="0" presId="urn:microsoft.com/office/officeart/2005/8/layout/vList6"/>
    <dgm:cxn modelId="{31F94BD5-8FF6-4D29-8467-89B78D7DFC2E}" type="presOf" srcId="{14203BD0-87FC-4F50-962A-FC863D9576C0}" destId="{1D23B9F5-7319-4A9B-94EF-DB0FFBEFC48D}" srcOrd="0" destOrd="1" presId="urn:microsoft.com/office/officeart/2005/8/layout/vList6"/>
    <dgm:cxn modelId="{0BBF8D0E-2955-48D8-838F-0C13062A9C0F}" type="presOf" srcId="{1B7DC693-2996-4AC6-AEA5-C9542AC74A42}" destId="{914A7504-0BEA-43EA-963C-E0533F56DE76}" srcOrd="0" destOrd="0" presId="urn:microsoft.com/office/officeart/2005/8/layout/vList6"/>
    <dgm:cxn modelId="{91822989-FFD7-42CE-B837-FAB83693B7D8}" srcId="{414473D6-5CEF-43F3-9326-BAD7840D33AC}" destId="{14203BD0-87FC-4F50-962A-FC863D9576C0}" srcOrd="1" destOrd="0" parTransId="{3D2D495C-DA50-416F-A6DD-40C7D8041062}" sibTransId="{30ECB500-26F2-414D-8828-ED258A81684C}"/>
    <dgm:cxn modelId="{7DF08A11-EF19-40A6-B940-47BA475536F6}" srcId="{DBE5D45F-226D-4364-B536-4F528159D100}" destId="{EDC99B2F-E24E-4E51-BAD1-D287AB49CFE1}" srcOrd="2" destOrd="0" parTransId="{647CD559-1075-403B-92EC-DAE46EDDF51B}" sibTransId="{8C9FB4E8-1646-433C-83E8-A57DD28868D8}"/>
    <dgm:cxn modelId="{CCADA8FB-991C-47F5-8FF1-D378565134E2}" type="presOf" srcId="{11237D23-09E8-4E5F-AB7E-38AB6FBBCB81}" destId="{AF0544DB-2E7D-4CC2-9019-6A6E45244A99}" srcOrd="0" destOrd="0" presId="urn:microsoft.com/office/officeart/2005/8/layout/vList6"/>
    <dgm:cxn modelId="{DB58BF3A-0449-4FCB-804A-F5C27330A9BF}" type="presOf" srcId="{FEF69950-EA66-4E72-8F6A-B9A8B91DA3A1}" destId="{C8D285C8-4B50-4BCE-ABD1-D67F1D777B50}" srcOrd="0" destOrd="1" presId="urn:microsoft.com/office/officeart/2005/8/layout/vList6"/>
    <dgm:cxn modelId="{C2E18511-7773-4FB9-8840-4E8D2CE211CB}" type="presOf" srcId="{138870CC-EF2B-4A68-B2CE-F3D471A0F185}" destId="{914A7504-0BEA-43EA-963C-E0533F56DE76}" srcOrd="0" destOrd="1" presId="urn:microsoft.com/office/officeart/2005/8/layout/vList6"/>
    <dgm:cxn modelId="{DCFEF19C-D58C-47D6-A675-632654133830}" type="presParOf" srcId="{9D691799-416D-44A8-95F4-AF01CEACE1B7}" destId="{26890F85-950A-4F55-9FAB-FFD962DBB05B}" srcOrd="0" destOrd="0" presId="urn:microsoft.com/office/officeart/2005/8/layout/vList6"/>
    <dgm:cxn modelId="{AE04147E-302E-4C41-B40B-E778AEF20EFA}" type="presParOf" srcId="{26890F85-950A-4F55-9FAB-FFD962DBB05B}" destId="{0ED00D12-6A99-4652-BDD1-5EC15F32D53B}" srcOrd="0" destOrd="0" presId="urn:microsoft.com/office/officeart/2005/8/layout/vList6"/>
    <dgm:cxn modelId="{CEDF3A29-950A-4A66-AAF0-0D58236DD39E}" type="presParOf" srcId="{26890F85-950A-4F55-9FAB-FFD962DBB05B}" destId="{66EA387E-0AB5-41A8-9CB4-E6AEB777A7E2}" srcOrd="1" destOrd="0" presId="urn:microsoft.com/office/officeart/2005/8/layout/vList6"/>
    <dgm:cxn modelId="{A1BD93D7-3719-4E04-8B9F-F06D0745F075}" type="presParOf" srcId="{9D691799-416D-44A8-95F4-AF01CEACE1B7}" destId="{E4D3CFBA-305C-4B0B-8B7A-C036B62B2EC0}" srcOrd="1" destOrd="0" presId="urn:microsoft.com/office/officeart/2005/8/layout/vList6"/>
    <dgm:cxn modelId="{4F7ABC91-3ADC-4899-B1C5-2C3B5A6550F7}" type="presParOf" srcId="{9D691799-416D-44A8-95F4-AF01CEACE1B7}" destId="{F5D40F51-65DF-4AB0-BCC9-1B0D5B2392A5}" srcOrd="2" destOrd="0" presId="urn:microsoft.com/office/officeart/2005/8/layout/vList6"/>
    <dgm:cxn modelId="{9EC93733-9D6E-4345-9B1F-10C54D95E208}" type="presParOf" srcId="{F5D40F51-65DF-4AB0-BCC9-1B0D5B2392A5}" destId="{947B6C04-6D3A-4A31-97E2-E0C9B043CAD8}" srcOrd="0" destOrd="0" presId="urn:microsoft.com/office/officeart/2005/8/layout/vList6"/>
    <dgm:cxn modelId="{8EBF74F5-9E28-4EEE-905A-3106E1AD45C2}" type="presParOf" srcId="{F5D40F51-65DF-4AB0-BCC9-1B0D5B2392A5}" destId="{914A7504-0BEA-43EA-963C-E0533F56DE76}" srcOrd="1" destOrd="0" presId="urn:microsoft.com/office/officeart/2005/8/layout/vList6"/>
    <dgm:cxn modelId="{FFED4084-3D46-48B1-A2F6-22051D306428}" type="presParOf" srcId="{9D691799-416D-44A8-95F4-AF01CEACE1B7}" destId="{C6AA081B-9EE3-46FA-A4A1-978CED01411F}" srcOrd="3" destOrd="0" presId="urn:microsoft.com/office/officeart/2005/8/layout/vList6"/>
    <dgm:cxn modelId="{FB21B0B1-060B-4BDD-A3E8-F97E1FFEC725}" type="presParOf" srcId="{9D691799-416D-44A8-95F4-AF01CEACE1B7}" destId="{23F3DF12-31E9-4B4F-BD7E-7B953E81D6F5}" srcOrd="4" destOrd="0" presId="urn:microsoft.com/office/officeart/2005/8/layout/vList6"/>
    <dgm:cxn modelId="{D59955BE-92ED-4728-B4CD-7A1BC4735A4E}" type="presParOf" srcId="{23F3DF12-31E9-4B4F-BD7E-7B953E81D6F5}" destId="{14D613A8-9F41-4767-A308-EF7EFBE02CD9}" srcOrd="0" destOrd="0" presId="urn:microsoft.com/office/officeart/2005/8/layout/vList6"/>
    <dgm:cxn modelId="{5F28A869-F9F7-46C9-90EC-D9E8F054C530}" type="presParOf" srcId="{23F3DF12-31E9-4B4F-BD7E-7B953E81D6F5}" destId="{6D2A6E9A-2B31-4ED3-B0B4-2EA833280738}" srcOrd="1" destOrd="0" presId="urn:microsoft.com/office/officeart/2005/8/layout/vList6"/>
    <dgm:cxn modelId="{63A36BD7-B707-4D5B-8805-DC568542BD37}" type="presParOf" srcId="{9D691799-416D-44A8-95F4-AF01CEACE1B7}" destId="{49C58FD0-0AEF-4D5B-9C81-E90717779F90}" srcOrd="5" destOrd="0" presId="urn:microsoft.com/office/officeart/2005/8/layout/vList6"/>
    <dgm:cxn modelId="{A9B0AE36-0419-4067-BA9A-7B9B015B07DA}" type="presParOf" srcId="{9D691799-416D-44A8-95F4-AF01CEACE1B7}" destId="{A5C39DE2-8B66-43A9-BF67-C58B882EC402}" srcOrd="6" destOrd="0" presId="urn:microsoft.com/office/officeart/2005/8/layout/vList6"/>
    <dgm:cxn modelId="{D70B3308-6B07-4F64-8C79-0AFDE40AECB7}" type="presParOf" srcId="{A5C39DE2-8B66-43A9-BF67-C58B882EC402}" destId="{A2F820D5-1035-4E7B-89D3-AC8F776ADA5D}" srcOrd="0" destOrd="0" presId="urn:microsoft.com/office/officeart/2005/8/layout/vList6"/>
    <dgm:cxn modelId="{454C4538-FC57-45E9-AA3F-094DD2A5E062}" type="presParOf" srcId="{A5C39DE2-8B66-43A9-BF67-C58B882EC402}" destId="{AF0544DB-2E7D-4CC2-9019-6A6E45244A99}" srcOrd="1" destOrd="0" presId="urn:microsoft.com/office/officeart/2005/8/layout/vList6"/>
    <dgm:cxn modelId="{2C6DE2FE-18BD-405A-8F1F-A1C55E405E7C}" type="presParOf" srcId="{9D691799-416D-44A8-95F4-AF01CEACE1B7}" destId="{D2DDDEC4-118E-4F39-9785-B51D93711BE2}" srcOrd="7" destOrd="0" presId="urn:microsoft.com/office/officeart/2005/8/layout/vList6"/>
    <dgm:cxn modelId="{0A9F60F5-7A2A-4A43-B01A-29D005F90F86}" type="presParOf" srcId="{9D691799-416D-44A8-95F4-AF01CEACE1B7}" destId="{2770D0D5-776E-40E9-A2FB-26B6C79C5CFD}" srcOrd="8" destOrd="0" presId="urn:microsoft.com/office/officeart/2005/8/layout/vList6"/>
    <dgm:cxn modelId="{904424C1-E886-45C7-90D7-1524AEB7500C}" type="presParOf" srcId="{2770D0D5-776E-40E9-A2FB-26B6C79C5CFD}" destId="{F7D54987-963A-41CE-B35B-0B753661FC4C}" srcOrd="0" destOrd="0" presId="urn:microsoft.com/office/officeart/2005/8/layout/vList6"/>
    <dgm:cxn modelId="{14DDE4A7-D6DD-466B-B5EA-50EE3220FB0F}" type="presParOf" srcId="{2770D0D5-776E-40E9-A2FB-26B6C79C5CFD}" destId="{1D23B9F5-7319-4A9B-94EF-DB0FFBEFC48D}" srcOrd="1" destOrd="0" presId="urn:microsoft.com/office/officeart/2005/8/layout/vList6"/>
    <dgm:cxn modelId="{D29E8848-9730-458D-AF98-54E238A062A9}" type="presParOf" srcId="{9D691799-416D-44A8-95F4-AF01CEACE1B7}" destId="{66F3FF35-2CD6-40B4-B638-4C069DA871B0}" srcOrd="9" destOrd="0" presId="urn:microsoft.com/office/officeart/2005/8/layout/vList6"/>
    <dgm:cxn modelId="{40540AF7-30A8-4270-AF98-AF4430C6C4A9}" type="presParOf" srcId="{9D691799-416D-44A8-95F4-AF01CEACE1B7}" destId="{2232B9F8-7B45-42D9-B0D5-B67D78185366}" srcOrd="10" destOrd="0" presId="urn:microsoft.com/office/officeart/2005/8/layout/vList6"/>
    <dgm:cxn modelId="{B5B48646-5DB1-4EE6-9758-537576AFD4FF}" type="presParOf" srcId="{2232B9F8-7B45-42D9-B0D5-B67D78185366}" destId="{7AAA7F18-5E1E-465A-81EB-EE8765F9DC2A}" srcOrd="0" destOrd="0" presId="urn:microsoft.com/office/officeart/2005/8/layout/vList6"/>
    <dgm:cxn modelId="{051E516A-94B1-4A98-9363-CF0534075879}" type="presParOf" srcId="{2232B9F8-7B45-42D9-B0D5-B67D78185366}" destId="{C8D285C8-4B50-4BCE-ABD1-D67F1D777B50}" srcOrd="1" destOrd="0" presId="urn:microsoft.com/office/officeart/2005/8/layout/vList6"/>
    <dgm:cxn modelId="{12059EAC-2474-41D2-A481-BC010742E532}" type="presParOf" srcId="{9D691799-416D-44A8-95F4-AF01CEACE1B7}" destId="{ED236BBD-FCBA-4694-91B6-A03C45E0DC97}" srcOrd="11" destOrd="0" presId="urn:microsoft.com/office/officeart/2005/8/layout/vList6"/>
    <dgm:cxn modelId="{BE4522CD-C73A-4D1D-B380-D9A45D0B508D}" type="presParOf" srcId="{9D691799-416D-44A8-95F4-AF01CEACE1B7}" destId="{1976A68F-30F1-403E-83B8-C0D2EC247F7F}" srcOrd="12" destOrd="0" presId="urn:microsoft.com/office/officeart/2005/8/layout/vList6"/>
    <dgm:cxn modelId="{AF8189DC-6A68-49D6-94FF-AA751EAE3B82}" type="presParOf" srcId="{1976A68F-30F1-403E-83B8-C0D2EC247F7F}" destId="{8CB70077-60ED-4285-959E-2CC62164BF38}" srcOrd="0" destOrd="0" presId="urn:microsoft.com/office/officeart/2005/8/layout/vList6"/>
    <dgm:cxn modelId="{C791C122-8D80-4CEF-A965-5A39E979DDD9}" type="presParOf" srcId="{1976A68F-30F1-403E-83B8-C0D2EC247F7F}" destId="{0ABC2740-AC65-42D3-B745-9799C121874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BE5D45F-226D-4364-B536-4F528159D10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4891650-E361-49FE-970E-8C474EE572EB}">
      <dgm:prSet phldrT="[Текст]" custT="1"/>
      <dgm:spPr>
        <a:solidFill>
          <a:srgbClr val="009999"/>
        </a:solidFill>
      </dgm:spPr>
      <dgm:t>
        <a:bodyPr lIns="180000"/>
        <a:lstStyle/>
        <a:p>
          <a:pPr algn="l"/>
          <a:r>
            <a:rPr lang="uk-UA" sz="1600" b="1" i="1" dirty="0">
              <a:solidFill>
                <a:schemeClr val="bg1"/>
              </a:solidFill>
            </a:rPr>
            <a:t>Український правозахисний рух: соціально-філософський аналіз </a:t>
          </a:r>
        </a:p>
      </dgm:t>
    </dgm:pt>
    <dgm:pt modelId="{CA31F0A4-56DA-4E1A-B4BF-CCACED513AC4}" type="parTrans" cxnId="{17EF9C02-C781-491F-948D-5D92C2B3082A}">
      <dgm:prSet/>
      <dgm:spPr/>
      <dgm:t>
        <a:bodyPr/>
        <a:lstStyle/>
        <a:p>
          <a:endParaRPr lang="uk-UA"/>
        </a:p>
      </dgm:t>
    </dgm:pt>
    <dgm:pt modelId="{F61D4FF9-55F1-494F-8DF6-9397714A4FE7}" type="sibTrans" cxnId="{17EF9C02-C781-491F-948D-5D92C2B3082A}">
      <dgm:prSet/>
      <dgm:spPr/>
      <dgm:t>
        <a:bodyPr/>
        <a:lstStyle/>
        <a:p>
          <a:endParaRPr lang="uk-UA"/>
        </a:p>
      </dgm:t>
    </dgm:pt>
    <dgm:pt modelId="{19B0320C-B8A2-4311-809E-1A647E309B6A}">
      <dgm:prSet phldrT="[Текст]" custT="1"/>
      <dgm:spPr/>
      <dgm:t>
        <a:bodyPr lIns="108000"/>
        <a:lstStyle/>
        <a:p>
          <a:pPr algn="l"/>
          <a:r>
            <a:rPr lang="uk-UA" sz="1600" dirty="0">
              <a:solidFill>
                <a:schemeClr val="tx1"/>
              </a:solidFill>
            </a:rPr>
            <a:t>Омельченко Ю.В., </a:t>
          </a:r>
        </a:p>
      </dgm:t>
    </dgm:pt>
    <dgm:pt modelId="{CFF91F46-5481-4860-AD31-9F932F283B5D}" type="parTrans" cxnId="{0DF7DD5B-7BFA-4562-B93B-BD6A604253DF}">
      <dgm:prSet/>
      <dgm:spPr/>
      <dgm:t>
        <a:bodyPr/>
        <a:lstStyle/>
        <a:p>
          <a:endParaRPr lang="uk-UA"/>
        </a:p>
      </dgm:t>
    </dgm:pt>
    <dgm:pt modelId="{FE4E4547-86D1-4388-8D5D-ECA15E9E272D}" type="sibTrans" cxnId="{0DF7DD5B-7BFA-4562-B93B-BD6A604253DF}">
      <dgm:prSet/>
      <dgm:spPr/>
      <dgm:t>
        <a:bodyPr/>
        <a:lstStyle/>
        <a:p>
          <a:endParaRPr lang="uk-UA"/>
        </a:p>
      </dgm:t>
    </dgm:pt>
    <dgm:pt modelId="{A777B5FF-2AC0-4BDC-B5AB-8CF85A4C3D0F}">
      <dgm:prSet phldrT="[Текст]" custT="1"/>
      <dgm:spPr>
        <a:solidFill>
          <a:srgbClr val="009999"/>
        </a:solidFill>
      </dgm:spPr>
      <dgm:t>
        <a:bodyPr lIns="180000"/>
        <a:lstStyle/>
        <a:p>
          <a:pPr algn="l"/>
          <a:r>
            <a:rPr lang="ru-RU" sz="1600" b="1" i="1" u="none" dirty="0" err="1"/>
            <a:t>Студентство</a:t>
          </a:r>
          <a:r>
            <a:rPr lang="ru-RU" sz="1600" b="1" i="1" u="none" dirty="0"/>
            <a:t> як </a:t>
          </a:r>
          <a:r>
            <a:rPr lang="ru-RU" sz="1600" b="1" i="1" u="none" dirty="0" err="1"/>
            <a:t>складова</a:t>
          </a:r>
          <a:r>
            <a:rPr lang="ru-RU" sz="1600" b="1" i="1" u="none" dirty="0"/>
            <a:t> </a:t>
          </a:r>
          <a:r>
            <a:rPr lang="ru-RU" sz="1600" b="1" i="1" u="none" dirty="0" err="1"/>
            <a:t>людського</a:t>
          </a:r>
          <a:r>
            <a:rPr lang="ru-RU" sz="1600" b="1" i="1" u="none" dirty="0"/>
            <a:t> </a:t>
          </a:r>
          <a:r>
            <a:rPr lang="ru-RU" sz="1600" b="1" i="1" u="none" dirty="0" err="1"/>
            <a:t>капіталу</a:t>
          </a:r>
          <a:r>
            <a:rPr lang="ru-RU" sz="1600" b="1" i="1" u="none" dirty="0"/>
            <a:t> в </a:t>
          </a:r>
          <a:r>
            <a:rPr lang="ru-RU" sz="1600" b="1" i="1" u="none" dirty="0" err="1"/>
            <a:t>умовах</a:t>
          </a:r>
          <a:r>
            <a:rPr lang="ru-RU" sz="1600" b="1" i="1" u="none" dirty="0"/>
            <a:t> </a:t>
          </a:r>
          <a:r>
            <a:rPr lang="ru-RU" sz="1600" b="1" i="1" u="none" dirty="0" err="1"/>
            <a:t>соціально-політичної</a:t>
          </a:r>
          <a:r>
            <a:rPr lang="ru-RU" sz="1600" b="1" i="1" u="none" dirty="0"/>
            <a:t> </a:t>
          </a:r>
          <a:r>
            <a:rPr lang="ru-RU" sz="1600" b="1" i="1" u="none" dirty="0" err="1"/>
            <a:t>нестабільності</a:t>
          </a:r>
          <a:endParaRPr lang="uk-UA" sz="1600" b="1" i="1" dirty="0">
            <a:solidFill>
              <a:schemeClr val="bg1"/>
            </a:solidFill>
          </a:endParaRPr>
        </a:p>
      </dgm:t>
    </dgm:pt>
    <dgm:pt modelId="{C88182E1-2E03-4C7D-B8B7-EBC1CA579501}" type="parTrans" cxnId="{613B821C-4BCB-4BE2-ABF6-F316315AAAFC}">
      <dgm:prSet/>
      <dgm:spPr/>
      <dgm:t>
        <a:bodyPr/>
        <a:lstStyle/>
        <a:p>
          <a:endParaRPr lang="uk-UA"/>
        </a:p>
      </dgm:t>
    </dgm:pt>
    <dgm:pt modelId="{8C28AD90-8D89-4EC8-9074-886CB36F6773}" type="sibTrans" cxnId="{613B821C-4BCB-4BE2-ABF6-F316315AAAFC}">
      <dgm:prSet/>
      <dgm:spPr/>
      <dgm:t>
        <a:bodyPr/>
        <a:lstStyle/>
        <a:p>
          <a:endParaRPr lang="uk-UA"/>
        </a:p>
      </dgm:t>
    </dgm:pt>
    <dgm:pt modelId="{EDC99B2F-E24E-4E51-BAD1-D287AB49CFE1}">
      <dgm:prSet phldrT="[Текст]" custT="1"/>
      <dgm:spPr>
        <a:solidFill>
          <a:srgbClr val="009999"/>
        </a:solidFill>
      </dgm:spPr>
      <dgm:t>
        <a:bodyPr lIns="180000"/>
        <a:lstStyle/>
        <a:p>
          <a:pPr algn="l"/>
          <a:r>
            <a:rPr lang="uk-UA" sz="1600" b="1" i="1" dirty="0">
              <a:solidFill>
                <a:schemeClr val="bg1"/>
              </a:solidFill>
            </a:rPr>
            <a:t>С</a:t>
          </a:r>
        </a:p>
      </dgm:t>
    </dgm:pt>
    <dgm:pt modelId="{647CD559-1075-403B-92EC-DAE46EDDF51B}" type="parTrans" cxnId="{7DF08A11-EF19-40A6-B940-47BA475536F6}">
      <dgm:prSet/>
      <dgm:spPr/>
      <dgm:t>
        <a:bodyPr/>
        <a:lstStyle/>
        <a:p>
          <a:endParaRPr lang="uk-UA"/>
        </a:p>
      </dgm:t>
    </dgm:pt>
    <dgm:pt modelId="{8C9FB4E8-1646-433C-83E8-A57DD28868D8}" type="sibTrans" cxnId="{7DF08A11-EF19-40A6-B940-47BA475536F6}">
      <dgm:prSet/>
      <dgm:spPr/>
      <dgm:t>
        <a:bodyPr/>
        <a:lstStyle/>
        <a:p>
          <a:endParaRPr lang="uk-UA"/>
        </a:p>
      </dgm:t>
    </dgm:pt>
    <dgm:pt modelId="{11237D23-09E8-4E5F-AB7E-38AB6FBBCB81}">
      <dgm:prSet phldrT="[Текст]" custT="1"/>
      <dgm:spPr/>
      <dgm:t>
        <a:bodyPr lIns="108000"/>
        <a:lstStyle/>
        <a:p>
          <a:pPr algn="l"/>
          <a:r>
            <a:rPr lang="uk-UA" sz="1600" dirty="0">
              <a:solidFill>
                <a:schemeClr val="tx1"/>
              </a:solidFill>
            </a:rPr>
            <a:t>Хрипко С.А., </a:t>
          </a:r>
          <a:endParaRPr lang="uk-UA" sz="1600" dirty="0">
            <a:solidFill>
              <a:srgbClr val="FF0000"/>
            </a:solidFill>
          </a:endParaRPr>
        </a:p>
      </dgm:t>
    </dgm:pt>
    <dgm:pt modelId="{C9EA3877-8C02-4F67-8113-81571F307316}" type="parTrans" cxnId="{1B004B14-9E1E-4AD6-87C2-97D17F3385E6}">
      <dgm:prSet/>
      <dgm:spPr/>
      <dgm:t>
        <a:bodyPr/>
        <a:lstStyle/>
        <a:p>
          <a:endParaRPr lang="uk-UA"/>
        </a:p>
      </dgm:t>
    </dgm:pt>
    <dgm:pt modelId="{7D226747-9E20-4F83-A2C9-502FC5D790C7}" type="sibTrans" cxnId="{1B004B14-9E1E-4AD6-87C2-97D17F3385E6}">
      <dgm:prSet/>
      <dgm:spPr/>
      <dgm:t>
        <a:bodyPr/>
        <a:lstStyle/>
        <a:p>
          <a:endParaRPr lang="uk-UA"/>
        </a:p>
      </dgm:t>
    </dgm:pt>
    <dgm:pt modelId="{414473D6-5CEF-43F3-9326-BAD7840D33AC}">
      <dgm:prSet custT="1"/>
      <dgm:spPr>
        <a:solidFill>
          <a:srgbClr val="009999"/>
        </a:solidFill>
      </dgm:spPr>
      <dgm:t>
        <a:bodyPr lIns="180000"/>
        <a:lstStyle/>
        <a:p>
          <a:pPr algn="l"/>
          <a:r>
            <a:rPr lang="uk-UA" sz="1600" b="1" i="1" dirty="0" err="1">
              <a:solidFill>
                <a:schemeClr val="bg1"/>
              </a:solidFill>
            </a:rPr>
            <a:t>П</a:t>
          </a:r>
          <a:endParaRPr lang="uk-UA" sz="1600" b="1" i="1" dirty="0">
            <a:solidFill>
              <a:schemeClr val="bg1"/>
            </a:solidFill>
          </a:endParaRPr>
        </a:p>
      </dgm:t>
    </dgm:pt>
    <dgm:pt modelId="{15702347-C88D-46DA-96C4-353D41529A03}" type="parTrans" cxnId="{134A6F39-E3E7-425B-87D9-D27BFBE1B2C6}">
      <dgm:prSet/>
      <dgm:spPr/>
      <dgm:t>
        <a:bodyPr/>
        <a:lstStyle/>
        <a:p>
          <a:endParaRPr lang="uk-UA"/>
        </a:p>
      </dgm:t>
    </dgm:pt>
    <dgm:pt modelId="{DA801247-D4F8-4AF7-878D-934A28618A51}" type="sibTrans" cxnId="{134A6F39-E3E7-425B-87D9-D27BFBE1B2C6}">
      <dgm:prSet/>
      <dgm:spPr/>
      <dgm:t>
        <a:bodyPr/>
        <a:lstStyle/>
        <a:p>
          <a:endParaRPr lang="uk-UA"/>
        </a:p>
      </dgm:t>
    </dgm:pt>
    <dgm:pt modelId="{1B7DC693-2996-4AC6-AEA5-C9542AC74A42}">
      <dgm:prSet custT="1"/>
      <dgm:spPr/>
      <dgm:t>
        <a:bodyPr lIns="108000"/>
        <a:lstStyle/>
        <a:p>
          <a:pPr algn="l"/>
          <a:r>
            <a:rPr lang="uk-UA" sz="1600" dirty="0" err="1">
              <a:solidFill>
                <a:schemeClr val="tx1"/>
              </a:solidFill>
            </a:rPr>
            <a:t>Купрій</a:t>
          </a:r>
          <a:r>
            <a:rPr lang="uk-UA" sz="1600" dirty="0">
              <a:solidFill>
                <a:schemeClr val="tx1"/>
              </a:solidFill>
            </a:rPr>
            <a:t> Т.Г., </a:t>
          </a:r>
        </a:p>
      </dgm:t>
    </dgm:pt>
    <dgm:pt modelId="{C497E447-F750-4208-A07B-C4F56EEBE000}" type="parTrans" cxnId="{BF54EBD2-4210-4D15-AB4F-CAD6A8C09821}">
      <dgm:prSet/>
      <dgm:spPr/>
      <dgm:t>
        <a:bodyPr/>
        <a:lstStyle/>
        <a:p>
          <a:endParaRPr lang="uk-UA"/>
        </a:p>
      </dgm:t>
    </dgm:pt>
    <dgm:pt modelId="{9D92B178-6D19-4184-B592-46D0C7172A17}" type="sibTrans" cxnId="{BF54EBD2-4210-4D15-AB4F-CAD6A8C09821}">
      <dgm:prSet/>
      <dgm:spPr/>
      <dgm:t>
        <a:bodyPr/>
        <a:lstStyle/>
        <a:p>
          <a:endParaRPr lang="uk-UA"/>
        </a:p>
      </dgm:t>
    </dgm:pt>
    <dgm:pt modelId="{F04A3819-F90D-4679-8B86-EDFDC6B6C417}">
      <dgm:prSet custT="1"/>
      <dgm:spPr/>
      <dgm:t>
        <a:bodyPr lIns="108000"/>
        <a:lstStyle/>
        <a:p>
          <a:pPr algn="l"/>
          <a:r>
            <a:rPr lang="uk-UA" sz="1600" dirty="0" err="1">
              <a:solidFill>
                <a:schemeClr val="tx1"/>
              </a:solidFill>
            </a:rPr>
            <a:t>Овсянкіна</a:t>
          </a:r>
          <a:r>
            <a:rPr lang="uk-UA" sz="1600" dirty="0">
              <a:solidFill>
                <a:schemeClr val="tx1"/>
              </a:solidFill>
            </a:rPr>
            <a:t> Л.А.,</a:t>
          </a:r>
        </a:p>
      </dgm:t>
    </dgm:pt>
    <dgm:pt modelId="{236DE15E-6117-4BE0-8EE3-6B003CF7904E}" type="parTrans" cxnId="{C34B0852-458B-4A47-81BC-475DC94A32D1}">
      <dgm:prSet/>
      <dgm:spPr/>
      <dgm:t>
        <a:bodyPr/>
        <a:lstStyle/>
        <a:p>
          <a:endParaRPr lang="uk-UA"/>
        </a:p>
      </dgm:t>
    </dgm:pt>
    <dgm:pt modelId="{CDF8761E-A89A-4E52-9D22-38C733E10B15}" type="sibTrans" cxnId="{C34B0852-458B-4A47-81BC-475DC94A32D1}">
      <dgm:prSet/>
      <dgm:spPr/>
      <dgm:t>
        <a:bodyPr/>
        <a:lstStyle/>
        <a:p>
          <a:endParaRPr lang="uk-UA"/>
        </a:p>
      </dgm:t>
    </dgm:pt>
    <dgm:pt modelId="{64363BAF-795F-43E3-852B-0450A281C21B}">
      <dgm:prSet custT="1"/>
      <dgm:spPr/>
      <dgm:t>
        <a:bodyPr lIns="108000"/>
        <a:lstStyle/>
        <a:p>
          <a:pPr algn="l"/>
          <a:r>
            <a:rPr lang="uk-UA" sz="1600" dirty="0" err="1">
              <a:solidFill>
                <a:schemeClr val="tx1"/>
              </a:solidFill>
            </a:rPr>
            <a:t>Мартич</a:t>
          </a:r>
          <a:r>
            <a:rPr lang="uk-UA" sz="1600" dirty="0">
              <a:solidFill>
                <a:schemeClr val="tx1"/>
              </a:solidFill>
            </a:rPr>
            <a:t> Р.В., </a:t>
          </a:r>
        </a:p>
      </dgm:t>
    </dgm:pt>
    <dgm:pt modelId="{86A0CEC1-23B0-4BE8-BE6F-02E7DD88EFC1}" type="parTrans" cxnId="{A6F6EAB3-CAE9-4D6D-AC04-BA2FB18AD110}">
      <dgm:prSet/>
      <dgm:spPr/>
      <dgm:t>
        <a:bodyPr/>
        <a:lstStyle/>
        <a:p>
          <a:endParaRPr lang="uk-UA"/>
        </a:p>
      </dgm:t>
    </dgm:pt>
    <dgm:pt modelId="{C6686683-90CE-4180-85F7-CED4B44FE3B8}" type="sibTrans" cxnId="{A6F6EAB3-CAE9-4D6D-AC04-BA2FB18AD110}">
      <dgm:prSet/>
      <dgm:spPr/>
      <dgm:t>
        <a:bodyPr/>
        <a:lstStyle/>
        <a:p>
          <a:endParaRPr lang="uk-UA"/>
        </a:p>
      </dgm:t>
    </dgm:pt>
    <dgm:pt modelId="{4C6C5012-D55F-4CD8-84F1-4641603DFDD5}">
      <dgm:prSet custT="1"/>
      <dgm:spPr>
        <a:solidFill>
          <a:srgbClr val="009999"/>
        </a:solidFill>
      </dgm:spPr>
      <dgm:t>
        <a:bodyPr lIns="180000"/>
        <a:lstStyle/>
        <a:p>
          <a:pPr algn="l" rtl="0"/>
          <a:r>
            <a:rPr lang="ru-RU" sz="1600" b="1" i="1" dirty="0">
              <a:solidFill>
                <a:schemeClr val="bg1"/>
              </a:solidFill>
            </a:rPr>
            <a:t>Е</a:t>
          </a:r>
          <a:endParaRPr lang="uk-UA" sz="1600" b="1" i="1" dirty="0">
            <a:solidFill>
              <a:schemeClr val="bg1"/>
            </a:solidFill>
          </a:endParaRPr>
        </a:p>
      </dgm:t>
    </dgm:pt>
    <dgm:pt modelId="{8128BB53-3A7F-4FF5-87EE-12C3777DAF25}" type="parTrans" cxnId="{274132FD-80F0-4E0C-9F3F-39D2E5552D8B}">
      <dgm:prSet/>
      <dgm:spPr/>
      <dgm:t>
        <a:bodyPr/>
        <a:lstStyle/>
        <a:p>
          <a:endParaRPr lang="uk-UA"/>
        </a:p>
      </dgm:t>
    </dgm:pt>
    <dgm:pt modelId="{604FC4C1-657B-4CD5-B0E1-C8D955CF18A0}" type="sibTrans" cxnId="{274132FD-80F0-4E0C-9F3F-39D2E5552D8B}">
      <dgm:prSet/>
      <dgm:spPr/>
      <dgm:t>
        <a:bodyPr/>
        <a:lstStyle/>
        <a:p>
          <a:endParaRPr lang="uk-UA"/>
        </a:p>
      </dgm:t>
    </dgm:pt>
    <dgm:pt modelId="{48F9050D-81D8-41CF-B28B-D08D0C9A2304}">
      <dgm:prSet custT="1"/>
      <dgm:spPr/>
      <dgm:t>
        <a:bodyPr lIns="108000"/>
        <a:lstStyle/>
        <a:p>
          <a:pPr algn="l"/>
          <a:r>
            <a:rPr lang="uk-UA" sz="1600" dirty="0" err="1">
              <a:solidFill>
                <a:schemeClr val="tx1"/>
              </a:solidFill>
            </a:rPr>
            <a:t>Небожук</a:t>
          </a:r>
          <a:r>
            <a:rPr lang="uk-UA" sz="1600" dirty="0">
              <a:solidFill>
                <a:schemeClr val="tx1"/>
              </a:solidFill>
            </a:rPr>
            <a:t> Р.А.,</a:t>
          </a:r>
        </a:p>
      </dgm:t>
    </dgm:pt>
    <dgm:pt modelId="{55A68588-2CF7-4B6E-AB26-87B36D114B7D}" type="parTrans" cxnId="{FE7A752F-7F10-49B6-8B67-C0911F58A09F}">
      <dgm:prSet/>
      <dgm:spPr/>
      <dgm:t>
        <a:bodyPr/>
        <a:lstStyle/>
        <a:p>
          <a:endParaRPr lang="uk-UA"/>
        </a:p>
      </dgm:t>
    </dgm:pt>
    <dgm:pt modelId="{711C9431-BEB2-45DB-883C-70EC9F9E32DF}" type="sibTrans" cxnId="{FE7A752F-7F10-49B6-8B67-C0911F58A09F}">
      <dgm:prSet/>
      <dgm:spPr/>
      <dgm:t>
        <a:bodyPr/>
        <a:lstStyle/>
        <a:p>
          <a:endParaRPr lang="uk-UA"/>
        </a:p>
      </dgm:t>
    </dgm:pt>
    <dgm:pt modelId="{4748D32F-A506-41BF-8B51-D974E5955D0A}">
      <dgm:prSet custT="1"/>
      <dgm:spPr>
        <a:solidFill>
          <a:srgbClr val="009999"/>
        </a:solidFill>
      </dgm:spPr>
      <dgm:t>
        <a:bodyPr lIns="180000"/>
        <a:lstStyle/>
        <a:p>
          <a:pPr algn="l"/>
          <a:r>
            <a:rPr lang="uk-UA" sz="1600" b="1" i="1" dirty="0" err="1">
              <a:solidFill>
                <a:schemeClr val="bg1"/>
              </a:solidFill>
            </a:rPr>
            <a:t>П</a:t>
          </a:r>
          <a:endParaRPr lang="uk-UA" sz="1600" b="1" i="1" dirty="0">
            <a:solidFill>
              <a:schemeClr val="bg1"/>
            </a:solidFill>
          </a:endParaRPr>
        </a:p>
      </dgm:t>
    </dgm:pt>
    <dgm:pt modelId="{BEA39A97-E598-442B-A7D3-F7A2C20C1474}" type="parTrans" cxnId="{A833E052-127F-40A0-9033-97266EAA7B5C}">
      <dgm:prSet/>
      <dgm:spPr/>
      <dgm:t>
        <a:bodyPr/>
        <a:lstStyle/>
        <a:p>
          <a:endParaRPr lang="uk-UA"/>
        </a:p>
      </dgm:t>
    </dgm:pt>
    <dgm:pt modelId="{AD1BBE33-A501-4C42-A44D-2C8382EC0ED7}" type="sibTrans" cxnId="{A833E052-127F-40A0-9033-97266EAA7B5C}">
      <dgm:prSet/>
      <dgm:spPr/>
      <dgm:t>
        <a:bodyPr/>
        <a:lstStyle/>
        <a:p>
          <a:endParaRPr lang="uk-UA"/>
        </a:p>
      </dgm:t>
    </dgm:pt>
    <dgm:pt modelId="{5A0C289E-2C8A-47EF-A13D-48377E70A192}">
      <dgm:prSet custT="1"/>
      <dgm:spPr/>
      <dgm:t>
        <a:bodyPr lIns="108000"/>
        <a:lstStyle/>
        <a:p>
          <a:pPr algn="l"/>
          <a:r>
            <a:rPr lang="uk-UA" sz="1600" dirty="0" err="1">
              <a:solidFill>
                <a:schemeClr val="tx1"/>
              </a:solidFill>
            </a:rPr>
            <a:t>Малецька</a:t>
          </a:r>
          <a:r>
            <a:rPr lang="uk-UA" sz="1600" dirty="0">
              <a:solidFill>
                <a:schemeClr val="tx1"/>
              </a:solidFill>
            </a:rPr>
            <a:t> М.О., </a:t>
          </a:r>
        </a:p>
      </dgm:t>
    </dgm:pt>
    <dgm:pt modelId="{6A318CFA-0932-4C2B-BA1D-FFC13CD1773F}" type="parTrans" cxnId="{66BDA317-5DC8-43E4-B207-D18F2C46B7F3}">
      <dgm:prSet/>
      <dgm:spPr/>
      <dgm:t>
        <a:bodyPr/>
        <a:lstStyle/>
        <a:p>
          <a:endParaRPr lang="uk-UA"/>
        </a:p>
      </dgm:t>
    </dgm:pt>
    <dgm:pt modelId="{1BBA8D59-F8D3-4D21-9A65-4754B6358B29}" type="sibTrans" cxnId="{66BDA317-5DC8-43E4-B207-D18F2C46B7F3}">
      <dgm:prSet/>
      <dgm:spPr/>
      <dgm:t>
        <a:bodyPr/>
        <a:lstStyle/>
        <a:p>
          <a:endParaRPr lang="uk-UA"/>
        </a:p>
      </dgm:t>
    </dgm:pt>
    <dgm:pt modelId="{138870CC-EF2B-4A68-B2CE-F3D471A0F185}">
      <dgm:prSet custT="1"/>
      <dgm:spPr/>
      <dgm:t>
        <a:bodyPr lIns="108000"/>
        <a:lstStyle/>
        <a:p>
          <a:pPr algn="l"/>
          <a:r>
            <a:rPr lang="uk-UA" sz="1600" dirty="0" err="1">
              <a:solidFill>
                <a:schemeClr val="tx1"/>
              </a:solidFill>
            </a:rPr>
            <a:t>к.іст.н</a:t>
          </a:r>
          <a:r>
            <a:rPr lang="uk-UA" sz="1600" dirty="0">
              <a:solidFill>
                <a:schemeClr val="tx1"/>
              </a:solidFill>
            </a:rPr>
            <a:t>., доцент</a:t>
          </a:r>
        </a:p>
      </dgm:t>
    </dgm:pt>
    <dgm:pt modelId="{695B3FCC-5465-425F-AE2B-B3071DBA7D47}" type="parTrans" cxnId="{F23DA144-C01E-41DD-950B-AB7D0DB78688}">
      <dgm:prSet/>
      <dgm:spPr/>
      <dgm:t>
        <a:bodyPr/>
        <a:lstStyle/>
        <a:p>
          <a:endParaRPr lang="ru-RU"/>
        </a:p>
      </dgm:t>
    </dgm:pt>
    <dgm:pt modelId="{0ADB1DCE-4082-4B37-B059-3FD3861E6DB9}" type="sibTrans" cxnId="{F23DA144-C01E-41DD-950B-AB7D0DB78688}">
      <dgm:prSet/>
      <dgm:spPr/>
      <dgm:t>
        <a:bodyPr/>
        <a:lstStyle/>
        <a:p>
          <a:endParaRPr lang="ru-RU"/>
        </a:p>
      </dgm:t>
    </dgm:pt>
    <dgm:pt modelId="{FFF118D9-4F2E-4139-AD8E-194334EA231A}">
      <dgm:prSet custT="1"/>
      <dgm:spPr/>
      <dgm:t>
        <a:bodyPr lIns="108000"/>
        <a:lstStyle/>
        <a:p>
          <a:pPr algn="l"/>
          <a:r>
            <a:rPr lang="uk-UA" sz="1600" dirty="0" err="1">
              <a:solidFill>
                <a:schemeClr val="tx1"/>
              </a:solidFill>
            </a:rPr>
            <a:t>к.філос.н</a:t>
          </a:r>
          <a:r>
            <a:rPr lang="uk-UA" sz="1600" dirty="0">
              <a:solidFill>
                <a:schemeClr val="tx1"/>
              </a:solidFill>
            </a:rPr>
            <a:t>., доцент</a:t>
          </a:r>
        </a:p>
      </dgm:t>
    </dgm:pt>
    <dgm:pt modelId="{BC698577-A924-4B06-A48B-141606821C29}" type="parTrans" cxnId="{CFE66E2F-5C7D-496B-AB24-E75A606BB725}">
      <dgm:prSet/>
      <dgm:spPr/>
      <dgm:t>
        <a:bodyPr/>
        <a:lstStyle/>
        <a:p>
          <a:endParaRPr lang="ru-RU"/>
        </a:p>
      </dgm:t>
    </dgm:pt>
    <dgm:pt modelId="{DFFFCC2C-3621-4F9A-A676-F478FBD4FE72}" type="sibTrans" cxnId="{CFE66E2F-5C7D-496B-AB24-E75A606BB725}">
      <dgm:prSet/>
      <dgm:spPr/>
      <dgm:t>
        <a:bodyPr/>
        <a:lstStyle/>
        <a:p>
          <a:endParaRPr lang="ru-RU"/>
        </a:p>
      </dgm:t>
    </dgm:pt>
    <dgm:pt modelId="{3EE995F6-33C1-48E8-95BC-AE5EDB2FA314}">
      <dgm:prSet phldrT="[Текст]" custT="1"/>
      <dgm:spPr/>
      <dgm:t>
        <a:bodyPr lIns="108000"/>
        <a:lstStyle/>
        <a:p>
          <a:pPr algn="l"/>
          <a:r>
            <a:rPr lang="uk-UA" sz="1600" dirty="0" err="1">
              <a:solidFill>
                <a:schemeClr val="tx1"/>
              </a:solidFill>
            </a:rPr>
            <a:t>к.філос</a:t>
          </a:r>
          <a:r>
            <a:rPr lang="uk-UA" sz="1600" dirty="0">
              <a:solidFill>
                <a:schemeClr val="tx1"/>
              </a:solidFill>
            </a:rPr>
            <a:t>. </a:t>
          </a:r>
          <a:r>
            <a:rPr lang="uk-UA" sz="1600" dirty="0" err="1">
              <a:solidFill>
                <a:schemeClr val="tx1"/>
              </a:solidFill>
            </a:rPr>
            <a:t>н</a:t>
          </a:r>
          <a:r>
            <a:rPr lang="uk-UA" sz="1600" dirty="0">
              <a:solidFill>
                <a:schemeClr val="tx1"/>
              </a:solidFill>
            </a:rPr>
            <a:t>., доцент</a:t>
          </a:r>
        </a:p>
      </dgm:t>
    </dgm:pt>
    <dgm:pt modelId="{85E2DE56-CB13-4044-8075-07F24192CACE}" type="parTrans" cxnId="{A5D14CC3-7203-444D-802C-A7BD5F25A493}">
      <dgm:prSet/>
      <dgm:spPr/>
      <dgm:t>
        <a:bodyPr/>
        <a:lstStyle/>
        <a:p>
          <a:endParaRPr lang="ru-RU"/>
        </a:p>
      </dgm:t>
    </dgm:pt>
    <dgm:pt modelId="{622A7837-1F04-41F9-A59F-47AB5D65A3B1}" type="sibTrans" cxnId="{A5D14CC3-7203-444D-802C-A7BD5F25A493}">
      <dgm:prSet/>
      <dgm:spPr/>
      <dgm:t>
        <a:bodyPr/>
        <a:lstStyle/>
        <a:p>
          <a:endParaRPr lang="ru-RU"/>
        </a:p>
      </dgm:t>
    </dgm:pt>
    <dgm:pt modelId="{14203BD0-87FC-4F50-962A-FC863D9576C0}">
      <dgm:prSet custT="1"/>
      <dgm:spPr/>
      <dgm:t>
        <a:bodyPr lIns="108000"/>
        <a:lstStyle/>
        <a:p>
          <a:pPr algn="l"/>
          <a:r>
            <a:rPr lang="uk-UA" sz="1600" dirty="0" err="1">
              <a:solidFill>
                <a:schemeClr val="tx1"/>
              </a:solidFill>
            </a:rPr>
            <a:t>к.філос.н</a:t>
          </a:r>
          <a:r>
            <a:rPr lang="uk-UA" sz="1600" dirty="0">
              <a:solidFill>
                <a:schemeClr val="tx1"/>
              </a:solidFill>
            </a:rPr>
            <a:t>., доцент</a:t>
          </a:r>
        </a:p>
      </dgm:t>
    </dgm:pt>
    <dgm:pt modelId="{3D2D495C-DA50-416F-A6DD-40C7D8041062}" type="parTrans" cxnId="{91822989-FFD7-42CE-B837-FAB83693B7D8}">
      <dgm:prSet/>
      <dgm:spPr/>
      <dgm:t>
        <a:bodyPr/>
        <a:lstStyle/>
        <a:p>
          <a:endParaRPr lang="ru-RU"/>
        </a:p>
      </dgm:t>
    </dgm:pt>
    <dgm:pt modelId="{30ECB500-26F2-414D-8828-ED258A81684C}" type="sibTrans" cxnId="{91822989-FFD7-42CE-B837-FAB83693B7D8}">
      <dgm:prSet/>
      <dgm:spPr/>
      <dgm:t>
        <a:bodyPr/>
        <a:lstStyle/>
        <a:p>
          <a:endParaRPr lang="ru-RU"/>
        </a:p>
      </dgm:t>
    </dgm:pt>
    <dgm:pt modelId="{FEF69950-EA66-4E72-8F6A-B9A8B91DA3A1}">
      <dgm:prSet custT="1"/>
      <dgm:spPr/>
      <dgm:t>
        <a:bodyPr lIns="108000"/>
        <a:lstStyle/>
        <a:p>
          <a:pPr algn="l"/>
          <a:r>
            <a:rPr lang="uk-UA" sz="1600" dirty="0" err="1">
              <a:solidFill>
                <a:schemeClr val="tx1"/>
              </a:solidFill>
            </a:rPr>
            <a:t>к.н.держ.управл</a:t>
          </a:r>
          <a:r>
            <a:rPr lang="uk-UA" sz="1600" dirty="0">
              <a:solidFill>
                <a:schemeClr val="tx1"/>
              </a:solidFill>
            </a:rPr>
            <a:t>., доцент</a:t>
          </a:r>
        </a:p>
      </dgm:t>
    </dgm:pt>
    <dgm:pt modelId="{7AA45F6A-FF8C-4981-9781-38D5BECE5E3A}" type="parTrans" cxnId="{75EC42E3-6E6C-4166-8CC7-210F30B4E719}">
      <dgm:prSet/>
      <dgm:spPr/>
      <dgm:t>
        <a:bodyPr/>
        <a:lstStyle/>
        <a:p>
          <a:endParaRPr lang="ru-RU"/>
        </a:p>
      </dgm:t>
    </dgm:pt>
    <dgm:pt modelId="{EE1B2172-048B-4662-9023-F77FED56B935}" type="sibTrans" cxnId="{75EC42E3-6E6C-4166-8CC7-210F30B4E719}">
      <dgm:prSet/>
      <dgm:spPr/>
      <dgm:t>
        <a:bodyPr/>
        <a:lstStyle/>
        <a:p>
          <a:endParaRPr lang="ru-RU"/>
        </a:p>
      </dgm:t>
    </dgm:pt>
    <dgm:pt modelId="{0900364A-7A28-4D94-AC24-7BDC9188B7FA}">
      <dgm:prSet custT="1"/>
      <dgm:spPr/>
      <dgm:t>
        <a:bodyPr lIns="108000"/>
        <a:lstStyle/>
        <a:p>
          <a:pPr algn="l"/>
          <a:r>
            <a:rPr lang="uk-UA" sz="1600" dirty="0">
              <a:solidFill>
                <a:schemeClr val="tx1"/>
              </a:solidFill>
            </a:rPr>
            <a:t>викладач</a:t>
          </a:r>
        </a:p>
      </dgm:t>
    </dgm:pt>
    <dgm:pt modelId="{B5E2067E-0D5B-430C-816F-3FC14BE8D49F}" type="parTrans" cxnId="{FDE75172-A497-4579-9F9E-F9BA46F796C2}">
      <dgm:prSet/>
      <dgm:spPr/>
      <dgm:t>
        <a:bodyPr/>
        <a:lstStyle/>
        <a:p>
          <a:endParaRPr lang="ru-RU"/>
        </a:p>
      </dgm:t>
    </dgm:pt>
    <dgm:pt modelId="{301CD8DA-AFE8-4FF8-89D6-573B72809138}" type="sibTrans" cxnId="{FDE75172-A497-4579-9F9E-F9BA46F796C2}">
      <dgm:prSet/>
      <dgm:spPr/>
      <dgm:t>
        <a:bodyPr/>
        <a:lstStyle/>
        <a:p>
          <a:endParaRPr lang="ru-RU"/>
        </a:p>
      </dgm:t>
    </dgm:pt>
    <dgm:pt modelId="{95303D1B-68B9-FE4F-98DD-29083B475D2E}">
      <dgm:prSet phldrT="[Текст]" custT="1"/>
      <dgm:spPr/>
      <dgm:t>
        <a:bodyPr lIns="108000"/>
        <a:lstStyle/>
        <a:p>
          <a:pPr algn="l"/>
          <a:r>
            <a:rPr lang="uk-UA" sz="1600" dirty="0" err="1">
              <a:solidFill>
                <a:schemeClr val="tx1"/>
              </a:solidFill>
            </a:rPr>
            <a:t>к.філос.н</a:t>
          </a:r>
          <a:r>
            <a:rPr lang="uk-UA" sz="1600" dirty="0">
              <a:solidFill>
                <a:schemeClr val="tx1"/>
              </a:solidFill>
            </a:rPr>
            <a:t>., доцент</a:t>
          </a:r>
        </a:p>
      </dgm:t>
    </dgm:pt>
    <dgm:pt modelId="{116AA354-A998-7D46-B195-41D120717FBB}" type="parTrans" cxnId="{2B5E5A08-2FCA-6B40-A00D-1F56DE55AD4B}">
      <dgm:prSet/>
      <dgm:spPr/>
      <dgm:t>
        <a:bodyPr/>
        <a:lstStyle/>
        <a:p>
          <a:endParaRPr lang="ru-RU"/>
        </a:p>
      </dgm:t>
    </dgm:pt>
    <dgm:pt modelId="{EA3529A0-812A-3D40-97D0-B1E92B9ECE91}" type="sibTrans" cxnId="{2B5E5A08-2FCA-6B40-A00D-1F56DE55AD4B}">
      <dgm:prSet/>
      <dgm:spPr/>
      <dgm:t>
        <a:bodyPr/>
        <a:lstStyle/>
        <a:p>
          <a:endParaRPr lang="ru-RU"/>
        </a:p>
      </dgm:t>
    </dgm:pt>
    <dgm:pt modelId="{A24042D1-35A0-4AD4-B2B0-8A7314960804}">
      <dgm:prSet phldrT="[Текст]" custT="1"/>
      <dgm:spPr>
        <a:solidFill>
          <a:srgbClr val="009999"/>
        </a:solidFill>
      </dgm:spPr>
      <dgm:t>
        <a:bodyPr lIns="180000"/>
        <a:lstStyle/>
        <a:p>
          <a:pPr algn="l" rtl="0"/>
          <a:r>
            <a:rPr lang="uk-UA" sz="1600" b="1" i="1" dirty="0">
              <a:solidFill>
                <a:schemeClr val="bg1"/>
              </a:solidFill>
            </a:rPr>
            <a:t>Аксіологія сучасної української освітньої культури</a:t>
          </a:r>
        </a:p>
      </dgm:t>
    </dgm:pt>
    <dgm:pt modelId="{74E4BC99-CF49-4CDE-A50E-84820CF0D805}" type="sibTrans" cxnId="{3673CB41-424B-4EC5-8BDA-CFBD72D32FD1}">
      <dgm:prSet/>
      <dgm:spPr/>
      <dgm:t>
        <a:bodyPr/>
        <a:lstStyle/>
        <a:p>
          <a:endParaRPr lang="uk-UA"/>
        </a:p>
      </dgm:t>
    </dgm:pt>
    <dgm:pt modelId="{54C62603-0B1A-47CE-B7FB-93554B467CE2}" type="parTrans" cxnId="{3673CB41-424B-4EC5-8BDA-CFBD72D32FD1}">
      <dgm:prSet/>
      <dgm:spPr/>
      <dgm:t>
        <a:bodyPr/>
        <a:lstStyle/>
        <a:p>
          <a:endParaRPr lang="uk-UA"/>
        </a:p>
      </dgm:t>
    </dgm:pt>
    <dgm:pt modelId="{9D691799-416D-44A8-95F4-AF01CEACE1B7}" type="pres">
      <dgm:prSet presAssocID="{DBE5D45F-226D-4364-B536-4F528159D10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6890F85-950A-4F55-9FAB-FFD962DBB05B}" type="pres">
      <dgm:prSet presAssocID="{24891650-E361-49FE-970E-8C474EE572EB}" presName="linNode" presStyleCnt="0"/>
      <dgm:spPr/>
    </dgm:pt>
    <dgm:pt modelId="{0ED00D12-6A99-4652-BDD1-5EC15F32D53B}" type="pres">
      <dgm:prSet presAssocID="{24891650-E361-49FE-970E-8C474EE572EB}" presName="parentShp" presStyleLbl="node1" presStyleIdx="0" presStyleCnt="7" custScaleX="208250" custLinFactNeighborX="98514" custLinFactNeighborY="9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EA387E-0AB5-41A8-9CB4-E6AEB777A7E2}" type="pres">
      <dgm:prSet presAssocID="{24891650-E361-49FE-970E-8C474EE572EB}" presName="childShp" presStyleLbl="bgAccFollowNode1" presStyleIdx="0" presStyleCnt="7" custScaleX="71378" custLinFactX="-100000" custLinFactNeighborX="-125508" custLinFactNeighborY="10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3CFBA-305C-4B0B-8B7A-C036B62B2EC0}" type="pres">
      <dgm:prSet presAssocID="{F61D4FF9-55F1-494F-8DF6-9397714A4FE7}" presName="spacing" presStyleCnt="0"/>
      <dgm:spPr/>
    </dgm:pt>
    <dgm:pt modelId="{F5D40F51-65DF-4AB0-BCC9-1B0D5B2392A5}" type="pres">
      <dgm:prSet presAssocID="{A777B5FF-2AC0-4BDC-B5AB-8CF85A4C3D0F}" presName="linNode" presStyleCnt="0"/>
      <dgm:spPr/>
    </dgm:pt>
    <dgm:pt modelId="{947B6C04-6D3A-4A31-97E2-E0C9B043CAD8}" type="pres">
      <dgm:prSet presAssocID="{A777B5FF-2AC0-4BDC-B5AB-8CF85A4C3D0F}" presName="parentShp" presStyleLbl="node1" presStyleIdx="1" presStyleCnt="7" custScaleX="217048" custLinFactNeighborX="99655" custLinFactNeighborY="9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A7504-0BEA-43EA-963C-E0533F56DE76}" type="pres">
      <dgm:prSet presAssocID="{A777B5FF-2AC0-4BDC-B5AB-8CF85A4C3D0F}" presName="childShp" presStyleLbl="bgAccFollowNode1" presStyleIdx="1" presStyleCnt="7" custScaleX="74951" custLinFactX="-98923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AA081B-9EE3-46FA-A4A1-978CED01411F}" type="pres">
      <dgm:prSet presAssocID="{8C28AD90-8D89-4EC8-9074-886CB36F6773}" presName="spacing" presStyleCnt="0"/>
      <dgm:spPr/>
    </dgm:pt>
    <dgm:pt modelId="{23F3DF12-31E9-4B4F-BD7E-7B953E81D6F5}" type="pres">
      <dgm:prSet presAssocID="{EDC99B2F-E24E-4E51-BAD1-D287AB49CFE1}" presName="linNode" presStyleCnt="0"/>
      <dgm:spPr/>
    </dgm:pt>
    <dgm:pt modelId="{14D613A8-9F41-4767-A308-EF7EFBE02CD9}" type="pres">
      <dgm:prSet presAssocID="{EDC99B2F-E24E-4E51-BAD1-D287AB49CFE1}" presName="parentShp" presStyleLbl="node1" presStyleIdx="2" presStyleCnt="7" custScaleX="248614" custLinFactNeighborX="95603" custLinFactNeighborY="9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2A6E9A-2B31-4ED3-B0B4-2EA833280738}" type="pres">
      <dgm:prSet presAssocID="{EDC99B2F-E24E-4E51-BAD1-D287AB49CFE1}" presName="childShp" presStyleLbl="bgAccFollowNode1" presStyleIdx="2" presStyleCnt="7" custScaleX="86017" custLinFactX="-100000" custLinFactNeighborX="-107706" custLinFactNeighborY="-2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C58FD0-0AEF-4D5B-9C81-E90717779F90}" type="pres">
      <dgm:prSet presAssocID="{8C9FB4E8-1646-433C-83E8-A57DD28868D8}" presName="spacing" presStyleCnt="0"/>
      <dgm:spPr/>
    </dgm:pt>
    <dgm:pt modelId="{A5C39DE2-8B66-43A9-BF67-C58B882EC402}" type="pres">
      <dgm:prSet presAssocID="{A24042D1-35A0-4AD4-B2B0-8A7314960804}" presName="linNode" presStyleCnt="0"/>
      <dgm:spPr/>
    </dgm:pt>
    <dgm:pt modelId="{A2F820D5-1035-4E7B-89D3-AC8F776ADA5D}" type="pres">
      <dgm:prSet presAssocID="{A24042D1-35A0-4AD4-B2B0-8A7314960804}" presName="parentShp" presStyleLbl="node1" presStyleIdx="3" presStyleCnt="7" custScaleX="248324" custLinFactNeighborX="99778" custLinFactNeighborY="2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0544DB-2E7D-4CC2-9019-6A6E45244A99}" type="pres">
      <dgm:prSet presAssocID="{A24042D1-35A0-4AD4-B2B0-8A7314960804}" presName="childShp" presStyleLbl="bgAccFollowNode1" presStyleIdx="3" presStyleCnt="7" custScaleX="85897" custLinFactX="-99107" custLinFactNeighborX="-100000" custLinFactNeighborY="-69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DDDEC4-118E-4F39-9785-B51D93711BE2}" type="pres">
      <dgm:prSet presAssocID="{74E4BC99-CF49-4CDE-A50E-84820CF0D805}" presName="spacing" presStyleCnt="0"/>
      <dgm:spPr/>
    </dgm:pt>
    <dgm:pt modelId="{2770D0D5-776E-40E9-A2FB-26B6C79C5CFD}" type="pres">
      <dgm:prSet presAssocID="{414473D6-5CEF-43F3-9326-BAD7840D33AC}" presName="linNode" presStyleCnt="0"/>
      <dgm:spPr/>
    </dgm:pt>
    <dgm:pt modelId="{F7D54987-963A-41CE-B35B-0B753661FC4C}" type="pres">
      <dgm:prSet presAssocID="{414473D6-5CEF-43F3-9326-BAD7840D33AC}" presName="parentShp" presStyleLbl="node1" presStyleIdx="4" presStyleCnt="7" custScaleX="268743" custLinFactNeighborX="99967" custLinFactNeighborY="2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23B9F5-7319-4A9B-94EF-DB0FFBEFC48D}" type="pres">
      <dgm:prSet presAssocID="{414473D6-5CEF-43F3-9326-BAD7840D33AC}" presName="childShp" presStyleLbl="bgAccFollowNode1" presStyleIdx="4" presStyleCnt="7" custScaleX="94131" custLinFactX="-100000" custLinFactNeighborX="-118901" custLinFactNeighborY="-2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3FF35-2CD6-40B4-B638-4C069DA871B0}" type="pres">
      <dgm:prSet presAssocID="{DA801247-D4F8-4AF7-878D-934A28618A51}" presName="spacing" presStyleCnt="0"/>
      <dgm:spPr/>
    </dgm:pt>
    <dgm:pt modelId="{2232B9F8-7B45-42D9-B0D5-B67D78185366}" type="pres">
      <dgm:prSet presAssocID="{4C6C5012-D55F-4CD8-84F1-4641603DFDD5}" presName="linNode" presStyleCnt="0"/>
      <dgm:spPr/>
    </dgm:pt>
    <dgm:pt modelId="{7AAA7F18-5E1E-465A-81EB-EE8765F9DC2A}" type="pres">
      <dgm:prSet presAssocID="{4C6C5012-D55F-4CD8-84F1-4641603DFDD5}" presName="parentShp" presStyleLbl="node1" presStyleIdx="5" presStyleCnt="7" custScaleX="241998" custLinFactNeighborX="99006" custLinFactNeighborY="2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285C8-4B50-4BCE-ABD1-D67F1D777B50}" type="pres">
      <dgm:prSet presAssocID="{4C6C5012-D55F-4CD8-84F1-4641603DFDD5}" presName="childShp" presStyleLbl="bgAccFollowNode1" presStyleIdx="5" presStyleCnt="7" custScaleX="85505" custLinFactX="-99625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36BBD-FCBA-4694-91B6-A03C45E0DC97}" type="pres">
      <dgm:prSet presAssocID="{604FC4C1-657B-4CD5-B0E1-C8D955CF18A0}" presName="spacing" presStyleCnt="0"/>
      <dgm:spPr/>
    </dgm:pt>
    <dgm:pt modelId="{1976A68F-30F1-403E-83B8-C0D2EC247F7F}" type="pres">
      <dgm:prSet presAssocID="{4748D32F-A506-41BF-8B51-D974E5955D0A}" presName="linNode" presStyleCnt="0"/>
      <dgm:spPr/>
    </dgm:pt>
    <dgm:pt modelId="{8CB70077-60ED-4285-959E-2CC62164BF38}" type="pres">
      <dgm:prSet presAssocID="{4748D32F-A506-41BF-8B51-D974E5955D0A}" presName="parentShp" presStyleLbl="node1" presStyleIdx="6" presStyleCnt="7" custScaleX="249707" custLinFactNeighborX="99487" custLinFactNeighborY="-2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C2740-AC65-42D3-B745-9799C1218746}" type="pres">
      <dgm:prSet presAssocID="{4748D32F-A506-41BF-8B51-D974E5955D0A}" presName="childShp" presStyleLbl="bgAccFollowNode1" presStyleIdx="6" presStyleCnt="7" custScaleX="88323" custLinFactX="-99605" custLinFactNeighborX="-100000" custLinFactNeighborY="2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3B821C-4BCB-4BE2-ABF6-F316315AAAFC}" srcId="{DBE5D45F-226D-4364-B536-4F528159D100}" destId="{A777B5FF-2AC0-4BDC-B5AB-8CF85A4C3D0F}" srcOrd="1" destOrd="0" parTransId="{C88182E1-2E03-4C7D-B8B7-EBC1CA579501}" sibTransId="{8C28AD90-8D89-4EC8-9074-886CB36F6773}"/>
    <dgm:cxn modelId="{7649D872-7DCD-4C64-ABA5-6B2F5F05F620}" type="presOf" srcId="{F04A3819-F90D-4679-8B86-EDFDC6B6C417}" destId="{6D2A6E9A-2B31-4ED3-B0B4-2EA833280738}" srcOrd="0" destOrd="0" presId="urn:microsoft.com/office/officeart/2005/8/layout/vList6"/>
    <dgm:cxn modelId="{66BDA317-5DC8-43E4-B207-D18F2C46B7F3}" srcId="{4748D32F-A506-41BF-8B51-D974E5955D0A}" destId="{5A0C289E-2C8A-47EF-A13D-48377E70A192}" srcOrd="0" destOrd="0" parTransId="{6A318CFA-0932-4C2B-BA1D-FFC13CD1773F}" sibTransId="{1BBA8D59-F8D3-4D21-9A65-4754B6358B29}"/>
    <dgm:cxn modelId="{C34B0852-458B-4A47-81BC-475DC94A32D1}" srcId="{EDC99B2F-E24E-4E51-BAD1-D287AB49CFE1}" destId="{F04A3819-F90D-4679-8B86-EDFDC6B6C417}" srcOrd="0" destOrd="0" parTransId="{236DE15E-6117-4BE0-8EE3-6B003CF7904E}" sibTransId="{CDF8761E-A89A-4E52-9D22-38C733E10B15}"/>
    <dgm:cxn modelId="{3EC5FDA2-499B-49B5-A1EE-D1E557B2B55A}" type="presOf" srcId="{4C6C5012-D55F-4CD8-84F1-4641603DFDD5}" destId="{7AAA7F18-5E1E-465A-81EB-EE8765F9DC2A}" srcOrd="0" destOrd="0" presId="urn:microsoft.com/office/officeart/2005/8/layout/vList6"/>
    <dgm:cxn modelId="{BF54EBD2-4210-4D15-AB4F-CAD6A8C09821}" srcId="{A777B5FF-2AC0-4BDC-B5AB-8CF85A4C3D0F}" destId="{1B7DC693-2996-4AC6-AEA5-C9542AC74A42}" srcOrd="0" destOrd="0" parTransId="{C497E447-F750-4208-A07B-C4F56EEBE000}" sibTransId="{9D92B178-6D19-4184-B592-46D0C7172A17}"/>
    <dgm:cxn modelId="{A833E052-127F-40A0-9033-97266EAA7B5C}" srcId="{DBE5D45F-226D-4364-B536-4F528159D100}" destId="{4748D32F-A506-41BF-8B51-D974E5955D0A}" srcOrd="6" destOrd="0" parTransId="{BEA39A97-E598-442B-A7D3-F7A2C20C1474}" sibTransId="{AD1BBE33-A501-4C42-A44D-2C8382EC0ED7}"/>
    <dgm:cxn modelId="{E5C00A00-C0BA-404F-9890-219E8F487F97}" type="presOf" srcId="{0900364A-7A28-4D94-AC24-7BDC9188B7FA}" destId="{0ABC2740-AC65-42D3-B745-9799C1218746}" srcOrd="0" destOrd="1" presId="urn:microsoft.com/office/officeart/2005/8/layout/vList6"/>
    <dgm:cxn modelId="{134A6F39-E3E7-425B-87D9-D27BFBE1B2C6}" srcId="{DBE5D45F-226D-4364-B536-4F528159D100}" destId="{414473D6-5CEF-43F3-9326-BAD7840D33AC}" srcOrd="4" destOrd="0" parTransId="{15702347-C88D-46DA-96C4-353D41529A03}" sibTransId="{DA801247-D4F8-4AF7-878D-934A28618A51}"/>
    <dgm:cxn modelId="{FE7A752F-7F10-49B6-8B67-C0911F58A09F}" srcId="{4C6C5012-D55F-4CD8-84F1-4641603DFDD5}" destId="{48F9050D-81D8-41CF-B28B-D08D0C9A2304}" srcOrd="0" destOrd="0" parTransId="{55A68588-2CF7-4B6E-AB26-87B36D114B7D}" sibTransId="{711C9431-BEB2-45DB-883C-70EC9F9E32DF}"/>
    <dgm:cxn modelId="{A6F6EAB3-CAE9-4D6D-AC04-BA2FB18AD110}" srcId="{414473D6-5CEF-43F3-9326-BAD7840D33AC}" destId="{64363BAF-795F-43E3-852B-0450A281C21B}" srcOrd="0" destOrd="0" parTransId="{86A0CEC1-23B0-4BE8-BE6F-02E7DD88EFC1}" sibTransId="{C6686683-90CE-4180-85F7-CED4B44FE3B8}"/>
    <dgm:cxn modelId="{B78E95EF-58A6-4069-886F-381CEFB86900}" type="presOf" srcId="{DBE5D45F-226D-4364-B536-4F528159D100}" destId="{9D691799-416D-44A8-95F4-AF01CEACE1B7}" srcOrd="0" destOrd="0" presId="urn:microsoft.com/office/officeart/2005/8/layout/vList6"/>
    <dgm:cxn modelId="{274132FD-80F0-4E0C-9F3F-39D2E5552D8B}" srcId="{DBE5D45F-226D-4364-B536-4F528159D100}" destId="{4C6C5012-D55F-4CD8-84F1-4641603DFDD5}" srcOrd="5" destOrd="0" parTransId="{8128BB53-3A7F-4FF5-87EE-12C3777DAF25}" sibTransId="{604FC4C1-657B-4CD5-B0E1-C8D955CF18A0}"/>
    <dgm:cxn modelId="{CCC9B83C-1B9A-4A2C-B779-CDB4AAA83800}" type="presOf" srcId="{A24042D1-35A0-4AD4-B2B0-8A7314960804}" destId="{A2F820D5-1035-4E7B-89D3-AC8F776ADA5D}" srcOrd="0" destOrd="0" presId="urn:microsoft.com/office/officeart/2005/8/layout/vList6"/>
    <dgm:cxn modelId="{CFE66E2F-5C7D-496B-AB24-E75A606BB725}" srcId="{EDC99B2F-E24E-4E51-BAD1-D287AB49CFE1}" destId="{FFF118D9-4F2E-4139-AD8E-194334EA231A}" srcOrd="1" destOrd="0" parTransId="{BC698577-A924-4B06-A48B-141606821C29}" sibTransId="{DFFFCC2C-3621-4F9A-A676-F478FBD4FE72}"/>
    <dgm:cxn modelId="{1FD21021-9C64-497B-A420-FA96E7B07152}" type="presOf" srcId="{EDC99B2F-E24E-4E51-BAD1-D287AB49CFE1}" destId="{14D613A8-9F41-4767-A308-EF7EFBE02CD9}" srcOrd="0" destOrd="0" presId="urn:microsoft.com/office/officeart/2005/8/layout/vList6"/>
    <dgm:cxn modelId="{D1BD7DDA-F5EB-451F-8309-2B925AD6967E}" type="presOf" srcId="{4748D32F-A506-41BF-8B51-D974E5955D0A}" destId="{8CB70077-60ED-4285-959E-2CC62164BF38}" srcOrd="0" destOrd="0" presId="urn:microsoft.com/office/officeart/2005/8/layout/vList6"/>
    <dgm:cxn modelId="{F23DA144-C01E-41DD-950B-AB7D0DB78688}" srcId="{A777B5FF-2AC0-4BDC-B5AB-8CF85A4C3D0F}" destId="{138870CC-EF2B-4A68-B2CE-F3D471A0F185}" srcOrd="1" destOrd="0" parTransId="{695B3FCC-5465-425F-AE2B-B3071DBA7D47}" sibTransId="{0ADB1DCE-4082-4B37-B059-3FD3861E6DB9}"/>
    <dgm:cxn modelId="{75EC42E3-6E6C-4166-8CC7-210F30B4E719}" srcId="{4C6C5012-D55F-4CD8-84F1-4641603DFDD5}" destId="{FEF69950-EA66-4E72-8F6A-B9A8B91DA3A1}" srcOrd="1" destOrd="0" parTransId="{7AA45F6A-FF8C-4981-9781-38D5BECE5E3A}" sibTransId="{EE1B2172-048B-4662-9023-F77FED56B935}"/>
    <dgm:cxn modelId="{1B004B14-9E1E-4AD6-87C2-97D17F3385E6}" srcId="{A24042D1-35A0-4AD4-B2B0-8A7314960804}" destId="{11237D23-09E8-4E5F-AB7E-38AB6FBBCB81}" srcOrd="0" destOrd="0" parTransId="{C9EA3877-8C02-4F67-8113-81571F307316}" sibTransId="{7D226747-9E20-4F83-A2C9-502FC5D790C7}"/>
    <dgm:cxn modelId="{E9BB3A6D-4F90-466B-A750-DF261E73E976}" type="presOf" srcId="{FFF118D9-4F2E-4139-AD8E-194334EA231A}" destId="{6D2A6E9A-2B31-4ED3-B0B4-2EA833280738}" srcOrd="0" destOrd="1" presId="urn:microsoft.com/office/officeart/2005/8/layout/vList6"/>
    <dgm:cxn modelId="{A5D14CC3-7203-444D-802C-A7BD5F25A493}" srcId="{A24042D1-35A0-4AD4-B2B0-8A7314960804}" destId="{3EE995F6-33C1-48E8-95BC-AE5EDB2FA314}" srcOrd="1" destOrd="0" parTransId="{85E2DE56-CB13-4044-8075-07F24192CACE}" sibTransId="{622A7837-1F04-41F9-A59F-47AB5D65A3B1}"/>
    <dgm:cxn modelId="{3673CB41-424B-4EC5-8BDA-CFBD72D32FD1}" srcId="{DBE5D45F-226D-4364-B536-4F528159D100}" destId="{A24042D1-35A0-4AD4-B2B0-8A7314960804}" srcOrd="3" destOrd="0" parTransId="{54C62603-0B1A-47CE-B7FB-93554B467CE2}" sibTransId="{74E4BC99-CF49-4CDE-A50E-84820CF0D805}"/>
    <dgm:cxn modelId="{5F7D28CF-6810-449F-BE0C-7B762A1B738D}" type="presOf" srcId="{A777B5FF-2AC0-4BDC-B5AB-8CF85A4C3D0F}" destId="{947B6C04-6D3A-4A31-97E2-E0C9B043CAD8}" srcOrd="0" destOrd="0" presId="urn:microsoft.com/office/officeart/2005/8/layout/vList6"/>
    <dgm:cxn modelId="{17EF9C02-C781-491F-948D-5D92C2B3082A}" srcId="{DBE5D45F-226D-4364-B536-4F528159D100}" destId="{24891650-E361-49FE-970E-8C474EE572EB}" srcOrd="0" destOrd="0" parTransId="{CA31F0A4-56DA-4E1A-B4BF-CCACED513AC4}" sibTransId="{F61D4FF9-55F1-494F-8DF6-9397714A4FE7}"/>
    <dgm:cxn modelId="{751190F3-4908-4BAB-AC58-CAD53C9356E1}" type="presOf" srcId="{48F9050D-81D8-41CF-B28B-D08D0C9A2304}" destId="{C8D285C8-4B50-4BCE-ABD1-D67F1D777B50}" srcOrd="0" destOrd="0" presId="urn:microsoft.com/office/officeart/2005/8/layout/vList6"/>
    <dgm:cxn modelId="{2B5E5A08-2FCA-6B40-A00D-1F56DE55AD4B}" srcId="{24891650-E361-49FE-970E-8C474EE572EB}" destId="{95303D1B-68B9-FE4F-98DD-29083B475D2E}" srcOrd="1" destOrd="0" parTransId="{116AA354-A998-7D46-B195-41D120717FBB}" sibTransId="{EA3529A0-812A-3D40-97D0-B1E92B9ECE91}"/>
    <dgm:cxn modelId="{FDE75172-A497-4579-9F9E-F9BA46F796C2}" srcId="{4748D32F-A506-41BF-8B51-D974E5955D0A}" destId="{0900364A-7A28-4D94-AC24-7BDC9188B7FA}" srcOrd="1" destOrd="0" parTransId="{B5E2067E-0D5B-430C-816F-3FC14BE8D49F}" sibTransId="{301CD8DA-AFE8-4FF8-89D6-573B72809138}"/>
    <dgm:cxn modelId="{18723025-D72D-C646-A282-A5AB9167CA3D}" type="presOf" srcId="{95303D1B-68B9-FE4F-98DD-29083B475D2E}" destId="{66EA387E-0AB5-41A8-9CB4-E6AEB777A7E2}" srcOrd="0" destOrd="1" presId="urn:microsoft.com/office/officeart/2005/8/layout/vList6"/>
    <dgm:cxn modelId="{0DF7DD5B-7BFA-4562-B93B-BD6A604253DF}" srcId="{24891650-E361-49FE-970E-8C474EE572EB}" destId="{19B0320C-B8A2-4311-809E-1A647E309B6A}" srcOrd="0" destOrd="0" parTransId="{CFF91F46-5481-4860-AD31-9F932F283B5D}" sibTransId="{FE4E4547-86D1-4388-8D5D-ECA15E9E272D}"/>
    <dgm:cxn modelId="{9FB8AA61-DFEF-4655-928A-FBCD2D1DFA40}" type="presOf" srcId="{64363BAF-795F-43E3-852B-0450A281C21B}" destId="{1D23B9F5-7319-4A9B-94EF-DB0FFBEFC48D}" srcOrd="0" destOrd="0" presId="urn:microsoft.com/office/officeart/2005/8/layout/vList6"/>
    <dgm:cxn modelId="{DB745E94-5A13-4051-9738-DF3993C1E0B5}" type="presOf" srcId="{3EE995F6-33C1-48E8-95BC-AE5EDB2FA314}" destId="{AF0544DB-2E7D-4CC2-9019-6A6E45244A99}" srcOrd="0" destOrd="1" presId="urn:microsoft.com/office/officeart/2005/8/layout/vList6"/>
    <dgm:cxn modelId="{836C86B1-CB59-4C49-AA44-A14C5E9891F7}" type="presOf" srcId="{5A0C289E-2C8A-47EF-A13D-48377E70A192}" destId="{0ABC2740-AC65-42D3-B745-9799C1218746}" srcOrd="0" destOrd="0" presId="urn:microsoft.com/office/officeart/2005/8/layout/vList6"/>
    <dgm:cxn modelId="{CEC96BA2-75B3-4CA9-9735-807925D24BBC}" type="presOf" srcId="{414473D6-5CEF-43F3-9326-BAD7840D33AC}" destId="{F7D54987-963A-41CE-B35B-0B753661FC4C}" srcOrd="0" destOrd="0" presId="urn:microsoft.com/office/officeart/2005/8/layout/vList6"/>
    <dgm:cxn modelId="{4BF698C0-6868-4A51-A03A-2599A855F39E}" type="presOf" srcId="{19B0320C-B8A2-4311-809E-1A647E309B6A}" destId="{66EA387E-0AB5-41A8-9CB4-E6AEB777A7E2}" srcOrd="0" destOrd="0" presId="urn:microsoft.com/office/officeart/2005/8/layout/vList6"/>
    <dgm:cxn modelId="{9D0B9B59-035D-4DEA-BA6A-E36AE60D5E60}" type="presOf" srcId="{24891650-E361-49FE-970E-8C474EE572EB}" destId="{0ED00D12-6A99-4652-BDD1-5EC15F32D53B}" srcOrd="0" destOrd="0" presId="urn:microsoft.com/office/officeart/2005/8/layout/vList6"/>
    <dgm:cxn modelId="{31F94BD5-8FF6-4D29-8467-89B78D7DFC2E}" type="presOf" srcId="{14203BD0-87FC-4F50-962A-FC863D9576C0}" destId="{1D23B9F5-7319-4A9B-94EF-DB0FFBEFC48D}" srcOrd="0" destOrd="1" presId="urn:microsoft.com/office/officeart/2005/8/layout/vList6"/>
    <dgm:cxn modelId="{0BBF8D0E-2955-48D8-838F-0C13062A9C0F}" type="presOf" srcId="{1B7DC693-2996-4AC6-AEA5-C9542AC74A42}" destId="{914A7504-0BEA-43EA-963C-E0533F56DE76}" srcOrd="0" destOrd="0" presId="urn:microsoft.com/office/officeart/2005/8/layout/vList6"/>
    <dgm:cxn modelId="{91822989-FFD7-42CE-B837-FAB83693B7D8}" srcId="{414473D6-5CEF-43F3-9326-BAD7840D33AC}" destId="{14203BD0-87FC-4F50-962A-FC863D9576C0}" srcOrd="1" destOrd="0" parTransId="{3D2D495C-DA50-416F-A6DD-40C7D8041062}" sibTransId="{30ECB500-26F2-414D-8828-ED258A81684C}"/>
    <dgm:cxn modelId="{7DF08A11-EF19-40A6-B940-47BA475536F6}" srcId="{DBE5D45F-226D-4364-B536-4F528159D100}" destId="{EDC99B2F-E24E-4E51-BAD1-D287AB49CFE1}" srcOrd="2" destOrd="0" parTransId="{647CD559-1075-403B-92EC-DAE46EDDF51B}" sibTransId="{8C9FB4E8-1646-433C-83E8-A57DD28868D8}"/>
    <dgm:cxn modelId="{CCADA8FB-991C-47F5-8FF1-D378565134E2}" type="presOf" srcId="{11237D23-09E8-4E5F-AB7E-38AB6FBBCB81}" destId="{AF0544DB-2E7D-4CC2-9019-6A6E45244A99}" srcOrd="0" destOrd="0" presId="urn:microsoft.com/office/officeart/2005/8/layout/vList6"/>
    <dgm:cxn modelId="{DB58BF3A-0449-4FCB-804A-F5C27330A9BF}" type="presOf" srcId="{FEF69950-EA66-4E72-8F6A-B9A8B91DA3A1}" destId="{C8D285C8-4B50-4BCE-ABD1-D67F1D777B50}" srcOrd="0" destOrd="1" presId="urn:microsoft.com/office/officeart/2005/8/layout/vList6"/>
    <dgm:cxn modelId="{C2E18511-7773-4FB9-8840-4E8D2CE211CB}" type="presOf" srcId="{138870CC-EF2B-4A68-B2CE-F3D471A0F185}" destId="{914A7504-0BEA-43EA-963C-E0533F56DE76}" srcOrd="0" destOrd="1" presId="urn:microsoft.com/office/officeart/2005/8/layout/vList6"/>
    <dgm:cxn modelId="{DCFEF19C-D58C-47D6-A675-632654133830}" type="presParOf" srcId="{9D691799-416D-44A8-95F4-AF01CEACE1B7}" destId="{26890F85-950A-4F55-9FAB-FFD962DBB05B}" srcOrd="0" destOrd="0" presId="urn:microsoft.com/office/officeart/2005/8/layout/vList6"/>
    <dgm:cxn modelId="{AE04147E-302E-4C41-B40B-E778AEF20EFA}" type="presParOf" srcId="{26890F85-950A-4F55-9FAB-FFD962DBB05B}" destId="{0ED00D12-6A99-4652-BDD1-5EC15F32D53B}" srcOrd="0" destOrd="0" presId="urn:microsoft.com/office/officeart/2005/8/layout/vList6"/>
    <dgm:cxn modelId="{CEDF3A29-950A-4A66-AAF0-0D58236DD39E}" type="presParOf" srcId="{26890F85-950A-4F55-9FAB-FFD962DBB05B}" destId="{66EA387E-0AB5-41A8-9CB4-E6AEB777A7E2}" srcOrd="1" destOrd="0" presId="urn:microsoft.com/office/officeart/2005/8/layout/vList6"/>
    <dgm:cxn modelId="{A1BD93D7-3719-4E04-8B9F-F06D0745F075}" type="presParOf" srcId="{9D691799-416D-44A8-95F4-AF01CEACE1B7}" destId="{E4D3CFBA-305C-4B0B-8B7A-C036B62B2EC0}" srcOrd="1" destOrd="0" presId="urn:microsoft.com/office/officeart/2005/8/layout/vList6"/>
    <dgm:cxn modelId="{4F7ABC91-3ADC-4899-B1C5-2C3B5A6550F7}" type="presParOf" srcId="{9D691799-416D-44A8-95F4-AF01CEACE1B7}" destId="{F5D40F51-65DF-4AB0-BCC9-1B0D5B2392A5}" srcOrd="2" destOrd="0" presId="urn:microsoft.com/office/officeart/2005/8/layout/vList6"/>
    <dgm:cxn modelId="{9EC93733-9D6E-4345-9B1F-10C54D95E208}" type="presParOf" srcId="{F5D40F51-65DF-4AB0-BCC9-1B0D5B2392A5}" destId="{947B6C04-6D3A-4A31-97E2-E0C9B043CAD8}" srcOrd="0" destOrd="0" presId="urn:microsoft.com/office/officeart/2005/8/layout/vList6"/>
    <dgm:cxn modelId="{8EBF74F5-9E28-4EEE-905A-3106E1AD45C2}" type="presParOf" srcId="{F5D40F51-65DF-4AB0-BCC9-1B0D5B2392A5}" destId="{914A7504-0BEA-43EA-963C-E0533F56DE76}" srcOrd="1" destOrd="0" presId="urn:microsoft.com/office/officeart/2005/8/layout/vList6"/>
    <dgm:cxn modelId="{FFED4084-3D46-48B1-A2F6-22051D306428}" type="presParOf" srcId="{9D691799-416D-44A8-95F4-AF01CEACE1B7}" destId="{C6AA081B-9EE3-46FA-A4A1-978CED01411F}" srcOrd="3" destOrd="0" presId="urn:microsoft.com/office/officeart/2005/8/layout/vList6"/>
    <dgm:cxn modelId="{FB21B0B1-060B-4BDD-A3E8-F97E1FFEC725}" type="presParOf" srcId="{9D691799-416D-44A8-95F4-AF01CEACE1B7}" destId="{23F3DF12-31E9-4B4F-BD7E-7B953E81D6F5}" srcOrd="4" destOrd="0" presId="urn:microsoft.com/office/officeart/2005/8/layout/vList6"/>
    <dgm:cxn modelId="{D59955BE-92ED-4728-B4CD-7A1BC4735A4E}" type="presParOf" srcId="{23F3DF12-31E9-4B4F-BD7E-7B953E81D6F5}" destId="{14D613A8-9F41-4767-A308-EF7EFBE02CD9}" srcOrd="0" destOrd="0" presId="urn:microsoft.com/office/officeart/2005/8/layout/vList6"/>
    <dgm:cxn modelId="{5F28A869-F9F7-46C9-90EC-D9E8F054C530}" type="presParOf" srcId="{23F3DF12-31E9-4B4F-BD7E-7B953E81D6F5}" destId="{6D2A6E9A-2B31-4ED3-B0B4-2EA833280738}" srcOrd="1" destOrd="0" presId="urn:microsoft.com/office/officeart/2005/8/layout/vList6"/>
    <dgm:cxn modelId="{63A36BD7-B707-4D5B-8805-DC568542BD37}" type="presParOf" srcId="{9D691799-416D-44A8-95F4-AF01CEACE1B7}" destId="{49C58FD0-0AEF-4D5B-9C81-E90717779F90}" srcOrd="5" destOrd="0" presId="urn:microsoft.com/office/officeart/2005/8/layout/vList6"/>
    <dgm:cxn modelId="{A9B0AE36-0419-4067-BA9A-7B9B015B07DA}" type="presParOf" srcId="{9D691799-416D-44A8-95F4-AF01CEACE1B7}" destId="{A5C39DE2-8B66-43A9-BF67-C58B882EC402}" srcOrd="6" destOrd="0" presId="urn:microsoft.com/office/officeart/2005/8/layout/vList6"/>
    <dgm:cxn modelId="{D70B3308-6B07-4F64-8C79-0AFDE40AECB7}" type="presParOf" srcId="{A5C39DE2-8B66-43A9-BF67-C58B882EC402}" destId="{A2F820D5-1035-4E7B-89D3-AC8F776ADA5D}" srcOrd="0" destOrd="0" presId="urn:microsoft.com/office/officeart/2005/8/layout/vList6"/>
    <dgm:cxn modelId="{454C4538-FC57-45E9-AA3F-094DD2A5E062}" type="presParOf" srcId="{A5C39DE2-8B66-43A9-BF67-C58B882EC402}" destId="{AF0544DB-2E7D-4CC2-9019-6A6E45244A99}" srcOrd="1" destOrd="0" presId="urn:microsoft.com/office/officeart/2005/8/layout/vList6"/>
    <dgm:cxn modelId="{2C6DE2FE-18BD-405A-8F1F-A1C55E405E7C}" type="presParOf" srcId="{9D691799-416D-44A8-95F4-AF01CEACE1B7}" destId="{D2DDDEC4-118E-4F39-9785-B51D93711BE2}" srcOrd="7" destOrd="0" presId="urn:microsoft.com/office/officeart/2005/8/layout/vList6"/>
    <dgm:cxn modelId="{0A9F60F5-7A2A-4A43-B01A-29D005F90F86}" type="presParOf" srcId="{9D691799-416D-44A8-95F4-AF01CEACE1B7}" destId="{2770D0D5-776E-40E9-A2FB-26B6C79C5CFD}" srcOrd="8" destOrd="0" presId="urn:microsoft.com/office/officeart/2005/8/layout/vList6"/>
    <dgm:cxn modelId="{904424C1-E886-45C7-90D7-1524AEB7500C}" type="presParOf" srcId="{2770D0D5-776E-40E9-A2FB-26B6C79C5CFD}" destId="{F7D54987-963A-41CE-B35B-0B753661FC4C}" srcOrd="0" destOrd="0" presId="urn:microsoft.com/office/officeart/2005/8/layout/vList6"/>
    <dgm:cxn modelId="{14DDE4A7-D6DD-466B-B5EA-50EE3220FB0F}" type="presParOf" srcId="{2770D0D5-776E-40E9-A2FB-26B6C79C5CFD}" destId="{1D23B9F5-7319-4A9B-94EF-DB0FFBEFC48D}" srcOrd="1" destOrd="0" presId="urn:microsoft.com/office/officeart/2005/8/layout/vList6"/>
    <dgm:cxn modelId="{D29E8848-9730-458D-AF98-54E238A062A9}" type="presParOf" srcId="{9D691799-416D-44A8-95F4-AF01CEACE1B7}" destId="{66F3FF35-2CD6-40B4-B638-4C069DA871B0}" srcOrd="9" destOrd="0" presId="urn:microsoft.com/office/officeart/2005/8/layout/vList6"/>
    <dgm:cxn modelId="{40540AF7-30A8-4270-AF98-AF4430C6C4A9}" type="presParOf" srcId="{9D691799-416D-44A8-95F4-AF01CEACE1B7}" destId="{2232B9F8-7B45-42D9-B0D5-B67D78185366}" srcOrd="10" destOrd="0" presId="urn:microsoft.com/office/officeart/2005/8/layout/vList6"/>
    <dgm:cxn modelId="{B5B48646-5DB1-4EE6-9758-537576AFD4FF}" type="presParOf" srcId="{2232B9F8-7B45-42D9-B0D5-B67D78185366}" destId="{7AAA7F18-5E1E-465A-81EB-EE8765F9DC2A}" srcOrd="0" destOrd="0" presId="urn:microsoft.com/office/officeart/2005/8/layout/vList6"/>
    <dgm:cxn modelId="{051E516A-94B1-4A98-9363-CF0534075879}" type="presParOf" srcId="{2232B9F8-7B45-42D9-B0D5-B67D78185366}" destId="{C8D285C8-4B50-4BCE-ABD1-D67F1D777B50}" srcOrd="1" destOrd="0" presId="urn:microsoft.com/office/officeart/2005/8/layout/vList6"/>
    <dgm:cxn modelId="{12059EAC-2474-41D2-A481-BC010742E532}" type="presParOf" srcId="{9D691799-416D-44A8-95F4-AF01CEACE1B7}" destId="{ED236BBD-FCBA-4694-91B6-A03C45E0DC97}" srcOrd="11" destOrd="0" presId="urn:microsoft.com/office/officeart/2005/8/layout/vList6"/>
    <dgm:cxn modelId="{BE4522CD-C73A-4D1D-B380-D9A45D0B508D}" type="presParOf" srcId="{9D691799-416D-44A8-95F4-AF01CEACE1B7}" destId="{1976A68F-30F1-403E-83B8-C0D2EC247F7F}" srcOrd="12" destOrd="0" presId="urn:microsoft.com/office/officeart/2005/8/layout/vList6"/>
    <dgm:cxn modelId="{AF8189DC-6A68-49D6-94FF-AA751EAE3B82}" type="presParOf" srcId="{1976A68F-30F1-403E-83B8-C0D2EC247F7F}" destId="{8CB70077-60ED-4285-959E-2CC62164BF38}" srcOrd="0" destOrd="0" presId="urn:microsoft.com/office/officeart/2005/8/layout/vList6"/>
    <dgm:cxn modelId="{C791C122-8D80-4CEF-A965-5A39E979DDD9}" type="presParOf" srcId="{1976A68F-30F1-403E-83B8-C0D2EC247F7F}" destId="{0ABC2740-AC65-42D3-B745-9799C121874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93861-A8B2-4530-B5AB-70F20F11B715}" type="datetimeFigureOut">
              <a:rPr lang="uk-UA" smtClean="0"/>
              <a:pPr/>
              <a:t>14.12.2022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0F1AF-F046-491A-83EE-AFCB36CA5E5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7960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FA42D-5D17-426A-BDB2-7BF3AA4480FA}" type="datetimeFigureOut">
              <a:rPr lang="uk-UA" smtClean="0"/>
              <a:pPr/>
              <a:t>14.12.2022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32DCA-BC52-4FB1-B458-3F6B5BF8894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9386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32DCA-BC52-4FB1-B458-3F6B5BF8894E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226020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32DCA-BC52-4FB1-B458-3F6B5BF8894E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15519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32DCA-BC52-4FB1-B458-3F6B5BF8894E}" type="slidenum">
              <a:rPr lang="uk-UA" smtClean="0"/>
              <a:pPr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36632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32DCA-BC52-4FB1-B458-3F6B5BF8894E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15519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32DCA-BC52-4FB1-B458-3F6B5BF8894E}" type="slidenum">
              <a:rPr lang="uk-UA" smtClean="0"/>
              <a:pPr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15519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32DCA-BC52-4FB1-B458-3F6B5BF8894E}" type="slidenum">
              <a:rPr lang="uk-U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622748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32DCA-BC52-4FB1-B458-3F6B5BF8894E}" type="slidenum">
              <a:rPr lang="uk-UA" smtClean="0"/>
              <a:pPr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226020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03301"/>
            <a:ext cx="9144000" cy="3354699"/>
          </a:xfrm>
          <a:prstGeom prst="rect">
            <a:avLst/>
          </a:prstGeom>
        </p:spPr>
      </p:pic>
      <p:sp>
        <p:nvSpPr>
          <p:cNvPr id="11" name="Freeform 6"/>
          <p:cNvSpPr/>
          <p:nvPr/>
        </p:nvSpPr>
        <p:spPr bwMode="auto">
          <a:xfrm>
            <a:off x="0" y="1"/>
            <a:ext cx="9144000" cy="1332000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7501" y="1449152"/>
            <a:ext cx="7929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uk-UA" dirty="0"/>
              <a:t>Назва презентації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7501" y="5280847"/>
            <a:ext cx="7929000" cy="434974"/>
          </a:xfrm>
        </p:spPr>
        <p:txBody>
          <a:bodyPr anchor="t"/>
          <a:lstStyle>
            <a:lvl1pPr marL="4308475" indent="0" algn="l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dirty="0"/>
              <a:t>ПІБ доповідача, посада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000969" y="6362644"/>
            <a:ext cx="1007780" cy="365125"/>
          </a:xfrm>
        </p:spPr>
        <p:txBody>
          <a:bodyPr/>
          <a:lstStyle/>
          <a:p>
            <a:fld id="{EFBCECC3-9C9F-4A5A-BED8-707FA03E36DD}" type="datetime1">
              <a:rPr lang="uk-UA" smtClean="0"/>
              <a:pPr/>
              <a:t>14.12.2022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814" y="6367535"/>
            <a:ext cx="6483240" cy="3651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ПІБ доповідача, посада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8750" y="6237170"/>
            <a:ext cx="796616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00" y="54000"/>
            <a:ext cx="945475" cy="115504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053475" y="126843"/>
            <a:ext cx="4893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7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КИЇВСЬКИЙ</a:t>
            </a:r>
            <a:r>
              <a:rPr lang="uk-UA" sz="2700" b="1" baseline="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УНІВЕРСИТЕТ </a:t>
            </a:r>
          </a:p>
          <a:p>
            <a:r>
              <a:rPr lang="uk-UA" sz="2700" b="1" baseline="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ІМЕНІ БОРИСА ГРІНЧЕНКА</a:t>
            </a:r>
            <a:endParaRPr lang="uk-UA" sz="27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якую за уваг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8677" y="3310104"/>
            <a:ext cx="9182677" cy="37800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00" y="54000"/>
            <a:ext cx="945475" cy="115504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83976" y="1935766"/>
            <a:ext cx="6737370" cy="87361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z="4400" b="0" dirty="0" err="1"/>
              <a:t>Дякую</a:t>
            </a:r>
            <a:r>
              <a:rPr lang="ru-RU" sz="4400" b="0" dirty="0"/>
              <a:t> за </a:t>
            </a:r>
            <a:r>
              <a:rPr lang="ru-RU" sz="4400" b="0" dirty="0" err="1"/>
              <a:t>увагу</a:t>
            </a:r>
            <a:r>
              <a:rPr lang="ru-RU" sz="4400" b="0" dirty="0"/>
              <a:t>!</a:t>
            </a:r>
            <a:endParaRPr lang="uk-UA" sz="4400" b="0" dirty="0"/>
          </a:p>
        </p:txBody>
      </p:sp>
    </p:spTree>
    <p:extLst>
      <p:ext uri="{BB962C8B-B14F-4D97-AF65-F5344CB8AC3E}">
        <p14:creationId xmlns:p14="http://schemas.microsoft.com/office/powerpoint/2010/main" xmlns="" val="3748477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/>
          <p:nvPr userDrawn="1"/>
        </p:nvSpPr>
        <p:spPr bwMode="auto">
          <a:xfrm>
            <a:off x="0" y="1"/>
            <a:ext cx="9144000" cy="1332000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737" y="329422"/>
            <a:ext cx="7359230" cy="67315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36" y="2222287"/>
            <a:ext cx="7915931" cy="36365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D89B-3BB8-4679-A197-5BFF66E93E58}" type="datetime1">
              <a:rPr lang="uk-UA" smtClean="0"/>
              <a:pPr/>
              <a:t>14.12.2022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ПІБ доповідача, посада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00" y="54000"/>
            <a:ext cx="945475" cy="1155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97865"/>
            <a:ext cx="9144000" cy="53450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501" y="2045234"/>
            <a:ext cx="7921064" cy="1468800"/>
          </a:xfrm>
        </p:spPr>
        <p:txBody>
          <a:bodyPr anchor="b"/>
          <a:lstStyle>
            <a:lvl1pPr algn="ctr">
              <a:defRPr sz="4800" b="1" cap="none"/>
            </a:lvl1pPr>
          </a:lstStyle>
          <a:p>
            <a:r>
              <a:rPr lang="uk-UA" dirty="0"/>
              <a:t>Заголовок розділу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1" y="5281206"/>
            <a:ext cx="7921064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12A09-6336-4CC0-B704-BE074018A4D8}" type="datetime1">
              <a:rPr lang="uk-UA" smtClean="0"/>
              <a:pPr/>
              <a:t>14.12.2022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ПІБ доповідача, посада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00" y="54000"/>
            <a:ext cx="945475" cy="1155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/>
          <p:nvPr userDrawn="1"/>
        </p:nvSpPr>
        <p:spPr bwMode="auto">
          <a:xfrm>
            <a:off x="0" y="1"/>
            <a:ext cx="9144000" cy="1332000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036" y="2222292"/>
            <a:ext cx="3889405" cy="36387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64" y="2222287"/>
            <a:ext cx="3895937" cy="363876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CA28-70DC-4C01-BF71-5EA7E7EB8EC9}" type="datetime1">
              <a:rPr lang="uk-UA" smtClean="0"/>
              <a:pPr/>
              <a:t>14.12.2022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ПІБ доповідача, посада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00" y="54000"/>
            <a:ext cx="945475" cy="115504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70737" y="329422"/>
            <a:ext cx="7359230" cy="67315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/>
          <p:cNvSpPr/>
          <p:nvPr userDrawn="1"/>
        </p:nvSpPr>
        <p:spPr bwMode="auto">
          <a:xfrm>
            <a:off x="0" y="1"/>
            <a:ext cx="9144000" cy="1332000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048" y="2174875"/>
            <a:ext cx="389239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800" b="1">
                <a:solidFill>
                  <a:schemeClr val="accent1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47" y="2751143"/>
            <a:ext cx="3892392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64" y="2174875"/>
            <a:ext cx="389593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800" b="1">
                <a:solidFill>
                  <a:schemeClr val="accent1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64" y="2751143"/>
            <a:ext cx="3895937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CD7-2223-44E5-A988-BD23A24966B7}" type="datetime1">
              <a:rPr lang="uk-UA" smtClean="0"/>
              <a:pPr/>
              <a:t>14.12.2022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ПІБ доповідача, посада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00" y="54000"/>
            <a:ext cx="945475" cy="115504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70737" y="329422"/>
            <a:ext cx="7359230" cy="67315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 userDrawn="1"/>
        </p:nvSpPr>
        <p:spPr bwMode="auto">
          <a:xfrm>
            <a:off x="0" y="1"/>
            <a:ext cx="9144000" cy="1332000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1C5B-E6F8-4777-81C7-3DCF0A75AC65}" type="datetime1">
              <a:rPr lang="uk-UA" smtClean="0"/>
              <a:pPr/>
              <a:t>14.12.2022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ПІБ доповідача, посада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00" y="54000"/>
            <a:ext cx="945475" cy="115504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70737" y="329422"/>
            <a:ext cx="7359230" cy="67315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80300-2B48-4C43-AE3C-EC76D80D3008}" type="datetime1">
              <a:rPr lang="uk-UA" smtClean="0"/>
              <a:pPr/>
              <a:t>14.12.2022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ПІБ доповідача, посада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00" y="54000"/>
            <a:ext cx="945475" cy="1155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1" y="4800600"/>
            <a:ext cx="7921064" cy="566738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7501" y="5367338"/>
            <a:ext cx="7921064" cy="4937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1ABAE-BC60-4BAF-B0FF-00DC40E81C5E}" type="datetime1">
              <a:rPr lang="uk-UA" smtClean="0"/>
              <a:pPr/>
              <a:t>14.12.2022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ПІБ доповідача, посада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00" y="54000"/>
            <a:ext cx="945475" cy="1155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048" y="727527"/>
            <a:ext cx="3639741" cy="1617163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048" y="2344684"/>
            <a:ext cx="3639741" cy="3516365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60" y="6405507"/>
            <a:ext cx="732659" cy="365125"/>
          </a:xfrm>
        </p:spPr>
        <p:txBody>
          <a:bodyPr/>
          <a:lstStyle/>
          <a:p>
            <a:fld id="{0494AF85-5BDE-44DA-A929-3B8C031CEA08}" type="datetime1">
              <a:rPr lang="uk-UA" smtClean="0"/>
              <a:pPr/>
              <a:t>14.12.2022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405507"/>
            <a:ext cx="2471560" cy="365125"/>
          </a:xfrm>
        </p:spPr>
        <p:txBody>
          <a:bodyPr/>
          <a:lstStyle/>
          <a:p>
            <a:r>
              <a:rPr lang="ru-RU"/>
              <a:t>ПІБ доповідача, посада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6280033"/>
            <a:ext cx="796616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00" y="54000"/>
            <a:ext cx="945475" cy="115504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4600" y="447188"/>
            <a:ext cx="7291900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 dirty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0" y="2184404"/>
            <a:ext cx="7922464" cy="367439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П'ятий рівень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814" y="6367535"/>
            <a:ext cx="648324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ru-RU"/>
              <a:t>ПІБ доповідача, посада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0969" y="6362644"/>
            <a:ext cx="100778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E0470AC-149C-4EE0-AA3C-4745CBAC183F}" type="datetime1">
              <a:rPr lang="uk-UA" smtClean="0"/>
              <a:pPr/>
              <a:t>14.12.2022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8750" y="6237170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Пряма сполучна лінія 8"/>
          <p:cNvCxnSpPr/>
          <p:nvPr/>
        </p:nvCxnSpPr>
        <p:spPr>
          <a:xfrm>
            <a:off x="135924" y="6502685"/>
            <a:ext cx="90080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00" y="54000"/>
            <a:ext cx="945475" cy="11550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63" r:id="rId9"/>
    <p:sldLayoutId id="2147483667" r:id="rId10"/>
  </p:sldLayoutIdLst>
  <p:hf sldNum="0" hdr="0"/>
  <p:txStyles>
    <p:titleStyle>
      <a:lvl1pPr algn="ctr" defTabSz="457189" rtl="0" eaLnBrk="1" latinLnBrk="0" hangingPunct="1">
        <a:spcBef>
          <a:spcPct val="0"/>
        </a:spcBef>
        <a:buNone/>
        <a:defRPr sz="4000" b="1" kern="1200">
          <a:solidFill>
            <a:srgbClr val="002220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9994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9993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59991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249680"/>
            <a:ext cx="9144000" cy="3308672"/>
          </a:xfrm>
          <a:ln>
            <a:noFill/>
          </a:ln>
        </p:spPr>
        <p:txBody>
          <a:bodyPr/>
          <a:lstStyle/>
          <a:p>
            <a:pPr indent="450215" algn="ctr">
              <a:lnSpc>
                <a:spcPct val="115000"/>
              </a:lnSpc>
            </a:pPr>
            <a:r>
              <a:rPr lang="uk-UA" sz="2400" b="0" dirty="0">
                <a:solidFill>
                  <a:srgbClr val="0070C0"/>
                </a:solidFill>
              </a:rPr>
              <a:t>Кафедра політології та соціології</a:t>
            </a:r>
            <a:br>
              <a:rPr lang="uk-UA" sz="2400" b="0" dirty="0">
                <a:solidFill>
                  <a:srgbClr val="0070C0"/>
                </a:solidFill>
              </a:rPr>
            </a:br>
            <a:r>
              <a:rPr lang="uk-UA" sz="2400" b="0" dirty="0">
                <a:solidFill>
                  <a:srgbClr val="0070C0"/>
                </a:solidFill>
              </a:rPr>
              <a:t>Кафедра філософії та релігієзнавства</a:t>
            </a:r>
            <a:r>
              <a:rPr lang="uk-UA" sz="2800" b="0" dirty="0"/>
              <a:t/>
            </a:r>
            <a:br>
              <a:rPr lang="uk-UA" sz="2800" b="0" dirty="0"/>
            </a:br>
            <a:r>
              <a:rPr lang="uk-UA" sz="1200" b="0" dirty="0"/>
              <a:t> </a:t>
            </a:r>
            <a:r>
              <a:rPr lang="uk-UA" sz="4800" dirty="0"/>
              <a:t/>
            </a:r>
            <a:br>
              <a:rPr lang="uk-UA" sz="4800" dirty="0"/>
            </a:br>
            <a:r>
              <a:rPr lang="uk-UA" sz="3600" dirty="0">
                <a:solidFill>
                  <a:srgbClr val="008080"/>
                </a:solidFill>
              </a:rPr>
              <a:t>«Гуманітарна безпека України </a:t>
            </a:r>
            <a:br>
              <a:rPr lang="uk-UA" sz="3600" dirty="0">
                <a:solidFill>
                  <a:srgbClr val="008080"/>
                </a:solidFill>
              </a:rPr>
            </a:br>
            <a:r>
              <a:rPr lang="uk-UA" sz="3600" dirty="0">
                <a:solidFill>
                  <a:srgbClr val="008080"/>
                </a:solidFill>
              </a:rPr>
              <a:t>в контексті системних і позасистемних викликів сучасності»</a:t>
            </a:r>
            <a:endParaRPr lang="uk-UA" sz="3600" b="0" dirty="0"/>
          </a:p>
        </p:txBody>
      </p:sp>
      <p:sp>
        <p:nvSpPr>
          <p:cNvPr id="9" name="Місце для вмісту 17"/>
          <p:cNvSpPr txBox="1">
            <a:spLocks/>
          </p:cNvSpPr>
          <p:nvPr/>
        </p:nvSpPr>
        <p:spPr>
          <a:xfrm>
            <a:off x="3056021" y="4836695"/>
            <a:ext cx="5828900" cy="18231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891" lvl="0" indent="-342891" defTabSz="457189">
              <a:buClr>
                <a:schemeClr val="accent1"/>
              </a:buClr>
            </a:pPr>
            <a:r>
              <a:rPr lang="uk-UA" sz="2000" noProof="0" dirty="0">
                <a:solidFill>
                  <a:srgbClr val="0070C0"/>
                </a:solidFill>
              </a:rPr>
              <a:t>кафедра політології та соціології</a:t>
            </a:r>
          </a:p>
          <a:p>
            <a:pPr marL="342891" lvl="0" indent="-342891" defTabSz="457189">
              <a:buClr>
                <a:schemeClr val="accent1"/>
              </a:buClr>
            </a:pPr>
            <a:r>
              <a:rPr lang="uk-UA" sz="2000" dirty="0">
                <a:solidFill>
                  <a:srgbClr val="0070C0"/>
                </a:solidFill>
              </a:rPr>
              <a:t>кафедра філософії та релігієзнавства </a:t>
            </a:r>
            <a:endParaRPr lang="uk-UA" sz="2000" noProof="0" dirty="0">
              <a:solidFill>
                <a:srgbClr val="0070C0"/>
              </a:solidFill>
            </a:endParaRPr>
          </a:p>
          <a:p>
            <a:pPr marL="342891" lvl="0" indent="-342891" defTabSz="457189">
              <a:buClr>
                <a:schemeClr val="accent1"/>
              </a:buClr>
            </a:pPr>
            <a:r>
              <a:rPr kumimoji="0" lang="uk-UA" sz="2000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Факультету</a:t>
            </a:r>
            <a:r>
              <a:rPr kumimoji="0" lang="uk-UA" sz="2000" i="0" u="none" strike="noStrike" kern="1200" cap="none" spc="0" normalizeH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суспільно-гуманітарних наук</a:t>
            </a:r>
          </a:p>
          <a:p>
            <a:pPr marL="342891" lvl="0" indent="-342891" defTabSz="457189">
              <a:buClr>
                <a:schemeClr val="accent1"/>
              </a:buClr>
            </a:pPr>
            <a:r>
              <a:rPr lang="uk-UA" sz="2000" baseline="0" noProof="0" dirty="0">
                <a:solidFill>
                  <a:srgbClr val="0070C0"/>
                </a:solidFill>
              </a:rPr>
              <a:t>Київського</a:t>
            </a:r>
            <a:r>
              <a:rPr lang="uk-UA" sz="2000" noProof="0" dirty="0">
                <a:solidFill>
                  <a:srgbClr val="0070C0"/>
                </a:solidFill>
              </a:rPr>
              <a:t> університету імені Бориса Грінченка</a:t>
            </a:r>
            <a:endParaRPr kumimoji="0" lang="uk-UA" sz="2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1070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Дата 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F41F4C-0458-47F2-A6F9-C8F0371FDC21}" type="datetime1">
              <a:rPr lang="uk-UA" altLang="uk-U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14.12.2022</a:t>
            </a:fld>
            <a:endParaRPr lang="en-US" altLang="uk-UA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333500" y="63500"/>
            <a:ext cx="7358063" cy="992790"/>
          </a:xfrm>
        </p:spPr>
        <p:txBody>
          <a:bodyPr/>
          <a:lstStyle/>
          <a:p>
            <a:pPr>
              <a:defRPr/>
            </a:pPr>
            <a:r>
              <a:rPr lang="uk-UA" sz="2600" dirty="0">
                <a:solidFill>
                  <a:schemeClr val="bg1"/>
                </a:solidFill>
              </a:rPr>
              <a:t>Науково-прикладними результатами </a:t>
            </a:r>
            <a:r>
              <a:rPr lang="uk-UA" sz="2800" dirty="0">
                <a:solidFill>
                  <a:schemeClr val="bg1"/>
                </a:solidFill>
              </a:rPr>
              <a:t/>
            </a:r>
            <a:br>
              <a:rPr lang="uk-UA" sz="2800" dirty="0">
                <a:solidFill>
                  <a:schemeClr val="bg1"/>
                </a:solidFill>
              </a:rPr>
            </a:br>
            <a:r>
              <a:rPr lang="uk-UA" sz="2000" i="1" dirty="0">
                <a:solidFill>
                  <a:schemeClr val="bg1"/>
                </a:solidFill>
              </a:rPr>
              <a:t> </a:t>
            </a:r>
            <a:r>
              <a:rPr lang="uk-UA" sz="2000" b="0" i="1" dirty="0">
                <a:solidFill>
                  <a:schemeClr val="bg1"/>
                </a:solidFill>
              </a:rPr>
              <a:t>стануть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523982731"/>
              </p:ext>
            </p:extLst>
          </p:nvPr>
        </p:nvGraphicFramePr>
        <p:xfrm>
          <a:off x="0" y="1087438"/>
          <a:ext cx="8961120" cy="562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Дата 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F41F4C-0458-47F2-A6F9-C8F0371FDC21}" type="datetime1">
              <a:rPr lang="uk-UA" altLang="uk-U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14.12.2022</a:t>
            </a:fld>
            <a:endParaRPr lang="en-US" altLang="uk-UA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333500" y="63500"/>
            <a:ext cx="7358063" cy="992790"/>
          </a:xfrm>
        </p:spPr>
        <p:txBody>
          <a:bodyPr/>
          <a:lstStyle/>
          <a:p>
            <a:pPr>
              <a:defRPr/>
            </a:pPr>
            <a:r>
              <a:rPr lang="uk-UA" sz="2600" dirty="0">
                <a:solidFill>
                  <a:schemeClr val="bg1"/>
                </a:solidFill>
              </a:rPr>
              <a:t>Науково-прикладними результатами </a:t>
            </a:r>
            <a:r>
              <a:rPr lang="uk-UA" sz="2800" dirty="0">
                <a:solidFill>
                  <a:schemeClr val="bg1"/>
                </a:solidFill>
              </a:rPr>
              <a:t/>
            </a:r>
            <a:br>
              <a:rPr lang="uk-UA" sz="2800" dirty="0">
                <a:solidFill>
                  <a:schemeClr val="bg1"/>
                </a:solidFill>
              </a:rPr>
            </a:br>
            <a:r>
              <a:rPr lang="uk-UA" sz="2000" i="1" dirty="0">
                <a:solidFill>
                  <a:schemeClr val="bg1"/>
                </a:solidFill>
              </a:rPr>
              <a:t> </a:t>
            </a:r>
            <a:r>
              <a:rPr lang="uk-UA" sz="2000" b="0" i="1" dirty="0">
                <a:solidFill>
                  <a:schemeClr val="bg1"/>
                </a:solidFill>
              </a:rPr>
              <a:t>стануть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738699746"/>
              </p:ext>
            </p:extLst>
          </p:nvPr>
        </p:nvGraphicFramePr>
        <p:xfrm>
          <a:off x="0" y="1087438"/>
          <a:ext cx="8961120" cy="562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8510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69988" y="189186"/>
            <a:ext cx="7359650" cy="740980"/>
          </a:xfrm>
        </p:spPr>
        <p:txBody>
          <a:bodyPr>
            <a:scene3d>
              <a:camera prst="orthographicFront"/>
              <a:lightRig rig="threePt" dir="t">
                <a:rot lat="0" lon="0" rev="0"/>
              </a:lightRig>
            </a:scene3d>
          </a:bodyPr>
          <a:lstStyle/>
          <a:p>
            <a:pPr>
              <a:defRPr/>
            </a:pPr>
            <a:r>
              <a:rPr lang="uk-UA" sz="2600">
                <a:solidFill>
                  <a:schemeClr val="bg1"/>
                </a:solidFill>
              </a:rPr>
              <a:t>Виконавці</a:t>
            </a:r>
            <a:endParaRPr lang="uk-UA" sz="2600" dirty="0">
              <a:solidFill>
                <a:schemeClr val="bg1"/>
              </a:solidFill>
            </a:endParaRP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204952" y="1481958"/>
          <a:ext cx="8747459" cy="52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69988" y="189186"/>
            <a:ext cx="7359650" cy="740980"/>
          </a:xfrm>
        </p:spPr>
        <p:txBody>
          <a:bodyPr>
            <a:scene3d>
              <a:camera prst="orthographicFront"/>
              <a:lightRig rig="threePt" dir="t">
                <a:rot lat="0" lon="0" rev="0"/>
              </a:lightRig>
            </a:scene3d>
          </a:bodyPr>
          <a:lstStyle/>
          <a:p>
            <a:pPr>
              <a:defRPr/>
            </a:pPr>
            <a:r>
              <a:rPr lang="uk-UA" sz="2600">
                <a:solidFill>
                  <a:schemeClr val="bg1"/>
                </a:solidFill>
              </a:rPr>
              <a:t>Виконавці</a:t>
            </a:r>
            <a:endParaRPr lang="uk-UA" sz="2600" dirty="0">
              <a:solidFill>
                <a:schemeClr val="bg1"/>
              </a:solidFill>
            </a:endParaRP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1225419053"/>
              </p:ext>
            </p:extLst>
          </p:nvPr>
        </p:nvGraphicFramePr>
        <p:xfrm>
          <a:off x="204952" y="1481958"/>
          <a:ext cx="8747459" cy="52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38073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69988" y="189186"/>
            <a:ext cx="7359650" cy="740980"/>
          </a:xfrm>
        </p:spPr>
        <p:txBody>
          <a:bodyPr>
            <a:scene3d>
              <a:camera prst="orthographicFront"/>
              <a:lightRig rig="threePt" dir="t">
                <a:rot lat="0" lon="0" rev="0"/>
              </a:lightRig>
            </a:scene3d>
          </a:bodyPr>
          <a:lstStyle/>
          <a:p>
            <a:pPr>
              <a:defRPr/>
            </a:pPr>
            <a:r>
              <a:rPr lang="uk-UA" sz="2600">
                <a:solidFill>
                  <a:schemeClr val="bg1"/>
                </a:solidFill>
              </a:rPr>
              <a:t>Виконавці</a:t>
            </a:r>
            <a:endParaRPr lang="uk-UA" sz="2600" dirty="0">
              <a:solidFill>
                <a:schemeClr val="bg1"/>
              </a:solidFill>
            </a:endParaRP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3093123968"/>
              </p:ext>
            </p:extLst>
          </p:nvPr>
        </p:nvGraphicFramePr>
        <p:xfrm>
          <a:off x="204952" y="1481958"/>
          <a:ext cx="8747459" cy="52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18736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249680"/>
            <a:ext cx="9144000" cy="3275023"/>
          </a:xfrm>
          <a:ln>
            <a:noFill/>
          </a:ln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uk-UA" sz="2800" b="0" dirty="0"/>
              <a:t/>
            </a:r>
            <a:br>
              <a:rPr lang="uk-UA" sz="2800" b="0" dirty="0"/>
            </a:br>
            <a:r>
              <a:rPr lang="uk-UA" sz="1200" b="0" dirty="0"/>
              <a:t> </a:t>
            </a:r>
            <a:r>
              <a:rPr lang="uk-UA" sz="4800" dirty="0"/>
              <a:t/>
            </a:r>
            <a:br>
              <a:rPr lang="uk-UA" sz="4800" dirty="0"/>
            </a:br>
            <a:r>
              <a:rPr lang="uk-UA" sz="4800" dirty="0">
                <a:solidFill>
                  <a:srgbClr val="008080"/>
                </a:solidFill>
              </a:rPr>
              <a:t>Дякуємо за увагу!</a:t>
            </a:r>
            <a:r>
              <a:rPr lang="uk-UA" sz="4800" dirty="0"/>
              <a:t/>
            </a:r>
            <a:br>
              <a:rPr lang="uk-UA" sz="4800" dirty="0"/>
            </a:br>
            <a:r>
              <a:rPr lang="uk-UA" sz="1400" dirty="0"/>
              <a:t/>
            </a:r>
            <a:br>
              <a:rPr lang="uk-UA" sz="1400" dirty="0"/>
            </a:br>
            <a:endParaRPr lang="uk-UA" sz="2800" b="0" dirty="0"/>
          </a:p>
        </p:txBody>
      </p:sp>
      <p:sp>
        <p:nvSpPr>
          <p:cNvPr id="8" name="Місце для вмісту 17"/>
          <p:cNvSpPr txBox="1">
            <a:spLocks/>
          </p:cNvSpPr>
          <p:nvPr/>
        </p:nvSpPr>
        <p:spPr>
          <a:xfrm>
            <a:off x="1112520" y="4503743"/>
            <a:ext cx="2484120" cy="179037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891" lvl="0" indent="-342891" defTabSz="457189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Місце для вмісту 17"/>
          <p:cNvSpPr txBox="1">
            <a:spLocks/>
          </p:cNvSpPr>
          <p:nvPr/>
        </p:nvSpPr>
        <p:spPr>
          <a:xfrm>
            <a:off x="3596640" y="4518983"/>
            <a:ext cx="5288280" cy="214089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891" lvl="0" indent="-342891" defTabSz="457189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endParaRPr kumimoji="0" lang="uk-UA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1070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70737" y="249381"/>
            <a:ext cx="7359230" cy="855023"/>
          </a:xfrm>
        </p:spPr>
        <p:txBody>
          <a:bodyPr/>
          <a:lstStyle/>
          <a:p>
            <a:r>
              <a:rPr lang="uk-UA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Актуальність теми </a:t>
            </a:r>
            <a:endParaRPr lang="uk-UA" sz="28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Місце для вмісту 6"/>
          <p:cNvSpPr>
            <a:spLocks noGrp="1"/>
          </p:cNvSpPr>
          <p:nvPr>
            <p:ph idx="1"/>
          </p:nvPr>
        </p:nvSpPr>
        <p:spPr>
          <a:xfrm>
            <a:off x="240405" y="928048"/>
            <a:ext cx="8619816" cy="5929954"/>
          </a:xfrm>
        </p:spPr>
        <p:txBody>
          <a:bodyPr>
            <a:normAutofit fontScale="77500" lnSpcReduction="20000"/>
          </a:bodyPr>
          <a:lstStyle/>
          <a:p>
            <a:pPr marL="0" indent="36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00" dirty="0">
                <a:effectLst/>
                <a:ea typeface="Times New Roman" panose="02020603050405020304" pitchFamily="18" charset="0"/>
              </a:rPr>
              <a:t>зумовлена </a:t>
            </a:r>
            <a:r>
              <a:rPr lang="uk-UA" sz="2600" dirty="0">
                <a:ea typeface="Times New Roman" panose="02020603050405020304" pitchFamily="18" charset="0"/>
              </a:rPr>
              <a:t>сучас</a:t>
            </a:r>
            <a:r>
              <a:rPr lang="uk-UA" sz="2600" dirty="0">
                <a:effectLst/>
                <a:ea typeface="Times New Roman" panose="02020603050405020304" pitchFamily="18" charset="0"/>
              </a:rPr>
              <a:t>ним запитом осмислення і забезпечення гуманітарної безпеки України, а також з’ясування сутності й природи «викликів» як </a:t>
            </a:r>
            <a:r>
              <a:rPr lang="uk-UA" sz="2600" dirty="0">
                <a:effectLst/>
                <a:ea typeface="Arial" panose="020B0604020202020204" pitchFamily="34" charset="0"/>
              </a:rPr>
              <a:t>парадоксальних феноменів, котрі, визначаючи життя окремих людей й соціумів, не знайшли належного відображення у самостійних теоретичних </a:t>
            </a:r>
            <a:r>
              <a:rPr lang="uk-UA" sz="2600" dirty="0">
                <a:ea typeface="Arial" panose="020B0604020202020204" pitchFamily="34" charset="0"/>
              </a:rPr>
              <a:t>сфер</a:t>
            </a:r>
            <a:r>
              <a:rPr lang="uk-UA" sz="2600" dirty="0">
                <a:effectLst/>
                <a:ea typeface="Arial" panose="020B0604020202020204" pitchFamily="34" charset="0"/>
              </a:rPr>
              <a:t>ах політології, соціології, філософії та релігієзнавства</a:t>
            </a:r>
            <a:r>
              <a:rPr lang="uk-UA" sz="2600" dirty="0">
                <a:effectLst/>
                <a:ea typeface="Times New Roman" panose="02020603050405020304" pitchFamily="18" charset="0"/>
              </a:rPr>
              <a:t>.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600" dirty="0">
                <a:effectLst/>
                <a:ea typeface="Times New Roman" panose="02020603050405020304" pitchFamily="18" charset="0"/>
              </a:rPr>
              <a:t>Дослідження наукової проблеми гуманітарної безпеки України в контексті системних та позасистемних викликів сучасності в умовах університету відповідає чинній нормативно-правовій базі – Законам України: «Про освіту» (2017 р.), «Про вищу освіту» (2014 р.).</a:t>
            </a:r>
            <a:r>
              <a:rPr lang="uk-UA" sz="2600" dirty="0">
                <a:solidFill>
                  <a:srgbClr val="000000"/>
                </a:solidFill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ea typeface="Times New Roman" panose="02020603050405020304" pitchFamily="18" charset="0"/>
              </a:rPr>
              <a:t>Окремі аспекти заявленої наукової проблеми актуалізовано в чинних нині в Україні професійних стандартах, а саме:</a:t>
            </a:r>
            <a:r>
              <a:rPr lang="uk-UA" sz="26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 Стандарту вищої освіти за спеціальністю</a:t>
            </a:r>
            <a:r>
              <a:rPr lang="uk-UA" sz="2600" dirty="0">
                <a:effectLst/>
                <a:ea typeface="Arial" panose="020B0604020202020204" pitchFamily="34" charset="0"/>
              </a:rPr>
              <a:t> </a:t>
            </a:r>
            <a:r>
              <a:rPr lang="uk-UA" sz="26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052 «Політологія» для першого (бакалаврського) рівня вищої освіти;</a:t>
            </a:r>
            <a:r>
              <a:rPr lang="uk-UA" sz="2600" dirty="0">
                <a:effectLst/>
                <a:ea typeface="Times New Roman" panose="02020603050405020304" pitchFamily="18" charset="0"/>
              </a:rPr>
              <a:t> </a:t>
            </a:r>
            <a:r>
              <a:rPr lang="uk-UA" sz="26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Стандарту вищої освіти за спеціальністю</a:t>
            </a:r>
            <a:r>
              <a:rPr lang="uk-UA" sz="2600" dirty="0">
                <a:effectLst/>
                <a:ea typeface="Arial" panose="020B0604020202020204" pitchFamily="34" charset="0"/>
              </a:rPr>
              <a:t> </a:t>
            </a:r>
            <a:r>
              <a:rPr lang="uk-UA" sz="26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052 «Політологія» для другого (магістерського) рівня вищої освіти; С</a:t>
            </a:r>
            <a:r>
              <a:rPr lang="x-none" sz="2600" kern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тандарту вищої освіти за спеціальністю 033 «Філософія» для другого (магістерського) рівня вищої освіти</a:t>
            </a:r>
            <a:r>
              <a:rPr lang="uk-UA" sz="26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.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2048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70737" y="249381"/>
            <a:ext cx="7359230" cy="855023"/>
          </a:xfrm>
        </p:spPr>
        <p:txBody>
          <a:bodyPr/>
          <a:lstStyle/>
          <a:p>
            <a:r>
              <a:rPr lang="uk-UA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Актуальність теми </a:t>
            </a:r>
            <a:endParaRPr lang="uk-UA" sz="28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Місце для вмісту 6"/>
          <p:cNvSpPr>
            <a:spLocks noGrp="1"/>
          </p:cNvSpPr>
          <p:nvPr>
            <p:ph idx="1"/>
          </p:nvPr>
        </p:nvSpPr>
        <p:spPr>
          <a:xfrm>
            <a:off x="240405" y="928048"/>
            <a:ext cx="8619816" cy="5929954"/>
          </a:xfrm>
        </p:spPr>
        <p:txBody>
          <a:bodyPr>
            <a:normAutofit/>
          </a:bodyPr>
          <a:lstStyle/>
          <a:p>
            <a:pPr indent="0" algn="just">
              <a:lnSpc>
                <a:spcPct val="120000"/>
              </a:lnSpc>
              <a:buNone/>
            </a:pPr>
            <a:endParaRPr lang="uk-UA" sz="18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indent="0" algn="just">
              <a:lnSpc>
                <a:spcPct val="120000"/>
              </a:lnSpc>
              <a:buNone/>
            </a:pPr>
            <a:r>
              <a:rPr lang="uk-UA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На сьогодні відсутньою є цілісна політологічна та </a:t>
            </a:r>
            <a:r>
              <a:rPr lang="uk-UA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філософсько-релігієзнавча</a:t>
            </a:r>
            <a:r>
              <a:rPr lang="uk-UA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верифікація системних і позасистемних викликів сучасності у контексті гуманітарної безпеки нашої держави, а саме: </a:t>
            </a:r>
          </a:p>
          <a:p>
            <a:pPr indent="0" algn="just">
              <a:lnSpc>
                <a:spcPct val="120000"/>
              </a:lnSpc>
              <a:buNone/>
            </a:pPr>
            <a:r>
              <a:rPr lang="uk-UA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1) недостатньо досліджено проблематику системних і позасистемних викликів як </a:t>
            </a:r>
            <a:r>
              <a:rPr lang="uk-UA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парадоксальних феноменів, що визначають вектори суспільно-політичного розвитку чере</a:t>
            </a:r>
            <a:r>
              <a:rPr lang="uk-UA" sz="2000" b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 розбіжності в уявленнях про сутність викликів, котрі нерідко </a:t>
            </a:r>
            <a:r>
              <a:rPr lang="uk-UA" sz="2000" b="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тлумачаться</a:t>
            </a:r>
            <a:r>
              <a:rPr lang="uk-UA" sz="2000" b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як точки зламу політичної системи або ознаки </a:t>
            </a:r>
            <a:r>
              <a:rPr lang="uk-UA" sz="2000" b="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дисфункціональності</a:t>
            </a:r>
            <a:r>
              <a:rPr lang="uk-UA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; </a:t>
            </a:r>
          </a:p>
          <a:p>
            <a:pPr indent="0" algn="just">
              <a:lnSpc>
                <a:spcPct val="120000"/>
              </a:lnSpc>
              <a:buNone/>
            </a:pPr>
            <a:r>
              <a:rPr lang="uk-UA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2)</a:t>
            </a:r>
            <a:r>
              <a:rPr lang="uk-UA" sz="2000" b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визначення викликів (як </a:t>
            </a:r>
            <a:r>
              <a:rPr lang="uk-UA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причин, передумов, симптомів, маркерів, моментів актуалізації) </a:t>
            </a:r>
            <a:r>
              <a:rPr lang="uk-UA" sz="2000" b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спорідненими поняттями (протиріччя, конфлікт, злам, розрив</a:t>
            </a:r>
            <a:r>
              <a:rPr lang="uk-UA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ризик, зрив,</a:t>
            </a:r>
            <a:r>
              <a:rPr lang="uk-UA" sz="2000" b="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руйнація, криза); </a:t>
            </a:r>
          </a:p>
          <a:p>
            <a:pPr indent="0" algn="just">
              <a:buNone/>
            </a:pPr>
            <a:r>
              <a:rPr lang="uk-UA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x-none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283779" y="6362644"/>
            <a:ext cx="648324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7599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70737" y="249381"/>
            <a:ext cx="7359230" cy="855023"/>
          </a:xfrm>
        </p:spPr>
        <p:txBody>
          <a:bodyPr/>
          <a:lstStyle/>
          <a:p>
            <a:r>
              <a:rPr lang="uk-UA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Актуальність теми </a:t>
            </a:r>
            <a:r>
              <a:rPr lang="uk-UA" sz="2600" dirty="0">
                <a:solidFill>
                  <a:schemeClr val="bg1"/>
                </a:solidFill>
              </a:rPr>
              <a:t/>
            </a:r>
            <a:br>
              <a:rPr lang="uk-UA" sz="2600" dirty="0">
                <a:solidFill>
                  <a:schemeClr val="bg1"/>
                </a:solidFill>
              </a:rPr>
            </a:br>
            <a:endParaRPr lang="uk-UA" sz="2000" i="1" dirty="0">
              <a:solidFill>
                <a:schemeClr val="bg1"/>
              </a:solidFill>
            </a:endParaRPr>
          </a:p>
        </p:txBody>
      </p:sp>
      <p:sp>
        <p:nvSpPr>
          <p:cNvPr id="7" name="Місце для вмісту 6"/>
          <p:cNvSpPr>
            <a:spLocks noGrp="1"/>
          </p:cNvSpPr>
          <p:nvPr>
            <p:ph idx="1"/>
          </p:nvPr>
        </p:nvSpPr>
        <p:spPr>
          <a:xfrm>
            <a:off x="283779" y="1466193"/>
            <a:ext cx="8576442" cy="3878317"/>
          </a:xfrm>
        </p:spPr>
        <p:txBody>
          <a:bodyPr>
            <a:noAutofit/>
          </a:bodyPr>
          <a:lstStyle/>
          <a:p>
            <a:pPr marL="0" indent="36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effectLst/>
                <a:ea typeface="Arial" panose="020B0604020202020204" pitchFamily="34" charset="0"/>
              </a:rPr>
              <a:t>3) виокремлення видів системних і позасистемних викликів залежно від проявів  – державні, інституційні, структурні, парламентські, виборчі, ціннісні, цивілізаційні, політико-культурні;</a:t>
            </a:r>
            <a:r>
              <a:rPr lang="x-none" sz="2000" dirty="0">
                <a:effectLst/>
              </a:rPr>
              <a:t> </a:t>
            </a:r>
            <a:endParaRPr lang="uk-UA" sz="2000" dirty="0">
              <a:effectLst/>
              <a:ea typeface="Arial" panose="020B0604020202020204" pitchFamily="34" charset="0"/>
            </a:endParaRP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effectLst/>
                <a:ea typeface="Arial" panose="020B0604020202020204" pitchFamily="34" charset="0"/>
              </a:rPr>
              <a:t>4) вимагають теоретичного філософського й </a:t>
            </a:r>
            <a:r>
              <a:rPr lang="uk-UA" sz="2000" dirty="0" err="1">
                <a:effectLst/>
                <a:ea typeface="Arial" panose="020B0604020202020204" pitchFamily="34" charset="0"/>
              </a:rPr>
              <a:t>релігієзнавчого</a:t>
            </a:r>
            <a:r>
              <a:rPr lang="uk-UA" sz="2000" dirty="0">
                <a:effectLst/>
                <a:ea typeface="Arial" panose="020B0604020202020204" pitchFamily="34" charset="0"/>
              </a:rPr>
              <a:t> осмислення актуальні питання гуманітарної безпеки України як важливого складника національної безпеки;</a:t>
            </a:r>
            <a:r>
              <a:rPr lang="x-none" sz="2000" dirty="0">
                <a:effectLst/>
              </a:rPr>
              <a:t> </a:t>
            </a:r>
            <a:endParaRPr lang="uk-UA" sz="2000" dirty="0">
              <a:effectLst/>
              <a:ea typeface="Arial" panose="020B0604020202020204" pitchFamily="34" charset="0"/>
            </a:endParaRP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dirty="0">
                <a:effectLst/>
                <a:ea typeface="Arial" panose="020B0604020202020204" pitchFamily="34" charset="0"/>
              </a:rPr>
              <a:t>5) слід запропонувати бачення векторів розвитку України в гуманітарній сфері через практичні пропозиції дослідників заявленої наукової теми, зокрема в аспектах освіти, культури та релігії.</a:t>
            </a:r>
            <a:r>
              <a:rPr lang="x-none" sz="2000" dirty="0">
                <a:effectLst/>
              </a:rPr>
              <a:t> </a:t>
            </a:r>
            <a:endParaRPr lang="uk-UA" sz="200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2048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70737" y="166256"/>
            <a:ext cx="7359230" cy="712518"/>
          </a:xfrm>
        </p:spPr>
        <p:txBody>
          <a:bodyPr/>
          <a:lstStyle/>
          <a:p>
            <a:r>
              <a:rPr lang="uk-UA" sz="2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Мета дослідження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Місце для вмісту 17"/>
          <p:cNvSpPr txBox="1">
            <a:spLocks/>
          </p:cNvSpPr>
          <p:nvPr/>
        </p:nvSpPr>
        <p:spPr>
          <a:xfrm>
            <a:off x="289035" y="2017985"/>
            <a:ext cx="8610600" cy="3957145"/>
          </a:xfrm>
          <a:prstGeom prst="rect">
            <a:avLst/>
          </a:prstGeom>
          <a:solidFill>
            <a:srgbClr val="008080"/>
          </a:solidFill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1800"/>
              </a:spcAft>
            </a:pPr>
            <a:r>
              <a:rPr lang="uk-UA" sz="2400" b="1" dirty="0">
                <a:solidFill>
                  <a:schemeClr val="bg1"/>
                </a:solidFill>
              </a:rPr>
              <a:t>Мета</a:t>
            </a:r>
            <a:r>
              <a:rPr lang="uk-UA" sz="2400" dirty="0">
                <a:solidFill>
                  <a:schemeClr val="bg1"/>
                </a:solidFill>
              </a:rPr>
              <a:t> </a:t>
            </a:r>
            <a:r>
              <a:rPr lang="uk-UA" sz="2400" b="1" dirty="0">
                <a:solidFill>
                  <a:schemeClr val="bg1"/>
                </a:solidFill>
              </a:rPr>
              <a:t>дослідження</a:t>
            </a:r>
            <a:r>
              <a:rPr lang="uk-UA" sz="2400" dirty="0">
                <a:solidFill>
                  <a:schemeClr val="bg1"/>
                </a:solidFill>
              </a:rPr>
              <a:t> – </a:t>
            </a:r>
            <a:r>
              <a:rPr lang="uk-UA" sz="24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на основі комплексного вивчення провідних теорій та концепцій, українських і світових практик, – дослідити, обґрунтувати, розробити та перевірити в межах прикладної політології, а також філософії і релігієзнавства сукупність системних і позасистемних викликів сучасності в контексті гуманітарної безпеки України, зокрема моделювання функціонування та розвитку політичних систем, ролі релігійних організацій, освітніх інституцій у становленні громадянського суспільства.</a:t>
            </a:r>
            <a:r>
              <a:rPr lang="x-none" sz="2400" dirty="0">
                <a:solidFill>
                  <a:schemeClr val="bg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032048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70737" y="166256"/>
            <a:ext cx="7359230" cy="712518"/>
          </a:xfrm>
        </p:spPr>
        <p:txBody>
          <a:bodyPr/>
          <a:lstStyle/>
          <a:p>
            <a:r>
              <a:rPr lang="uk-UA" sz="2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Об'єкт та предмет дослідження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Місце для вмісту 17"/>
          <p:cNvSpPr txBox="1">
            <a:spLocks/>
          </p:cNvSpPr>
          <p:nvPr/>
        </p:nvSpPr>
        <p:spPr>
          <a:xfrm>
            <a:off x="289035" y="2017985"/>
            <a:ext cx="8610600" cy="3957145"/>
          </a:xfrm>
          <a:prstGeom prst="rect">
            <a:avLst/>
          </a:prstGeom>
          <a:solidFill>
            <a:srgbClr val="008080"/>
          </a:solidFill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1800"/>
              </a:spcAft>
            </a:pPr>
            <a:r>
              <a:rPr lang="uk-UA" sz="2800" b="1" dirty="0">
                <a:solidFill>
                  <a:schemeClr val="bg1"/>
                </a:solidFill>
              </a:rPr>
              <a:t>Об’єкт дослідження</a:t>
            </a:r>
            <a:r>
              <a:rPr lang="uk-UA" sz="2800" dirty="0">
                <a:solidFill>
                  <a:schemeClr val="bg1"/>
                </a:solidFill>
              </a:rPr>
              <a:t> –  </a:t>
            </a:r>
            <a:r>
              <a:rPr lang="uk-UA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гуманітарна безпека України в системних і позасистемних викликах сучасності.</a:t>
            </a:r>
            <a:r>
              <a:rPr lang="x-none" sz="2800" dirty="0">
                <a:solidFill>
                  <a:schemeClr val="bg1"/>
                </a:solidFill>
                <a:effectLst/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  <a:p>
            <a:pPr algn="just">
              <a:spcBef>
                <a:spcPts val="600"/>
              </a:spcBef>
              <a:spcAft>
                <a:spcPts val="1800"/>
              </a:spcAft>
            </a:pPr>
            <a:r>
              <a:rPr lang="uk-UA" sz="2800" b="1" dirty="0">
                <a:solidFill>
                  <a:schemeClr val="bg1"/>
                </a:solidFill>
              </a:rPr>
              <a:t>Предмет</a:t>
            </a:r>
            <a:r>
              <a:rPr lang="uk-UA" sz="2800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</a:rPr>
              <a:t>дослідження</a:t>
            </a:r>
            <a:r>
              <a:rPr lang="uk-UA" sz="2800" i="1" dirty="0">
                <a:solidFill>
                  <a:schemeClr val="bg1"/>
                </a:solidFill>
              </a:rPr>
              <a:t> </a:t>
            </a:r>
            <a:r>
              <a:rPr lang="uk-UA" sz="2800" dirty="0">
                <a:solidFill>
                  <a:schemeClr val="bg1"/>
                </a:solidFill>
              </a:rPr>
              <a:t>– </a:t>
            </a:r>
            <a:r>
              <a:rPr lang="uk-UA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політологічне, філософське, </a:t>
            </a:r>
            <a:r>
              <a:rPr lang="uk-UA" sz="280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релігієзнавче</a:t>
            </a:r>
            <a:r>
              <a:rPr lang="uk-UA" sz="2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дослідження гуманітарної безпеки України у контексті системних і позасистемних викликів сучасності.</a:t>
            </a:r>
            <a:r>
              <a:rPr lang="x-none" sz="2800" dirty="0">
                <a:solidFill>
                  <a:schemeClr val="bg1"/>
                </a:solidFill>
                <a:effectLst/>
              </a:rPr>
              <a:t> </a:t>
            </a:r>
            <a:endParaRPr lang="ru-RU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7574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Дата 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uk-UA" dirty="0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333500" y="63500"/>
            <a:ext cx="7358063" cy="1171534"/>
          </a:xfrm>
        </p:spPr>
        <p:txBody>
          <a:bodyPr/>
          <a:lstStyle/>
          <a:p>
            <a:pPr>
              <a:defRPr/>
            </a:pPr>
            <a:r>
              <a:rPr lang="uk-UA" sz="2600" dirty="0">
                <a:solidFill>
                  <a:schemeClr val="bg1"/>
                </a:solidFill>
              </a:rPr>
              <a:t>Очікуваними результатами дослідження</a:t>
            </a:r>
            <a:r>
              <a:rPr lang="uk-UA" sz="2800" dirty="0">
                <a:solidFill>
                  <a:schemeClr val="bg1"/>
                </a:solidFill>
              </a:rPr>
              <a:t/>
            </a:r>
            <a:br>
              <a:rPr lang="uk-UA" sz="2800" dirty="0">
                <a:solidFill>
                  <a:schemeClr val="bg1"/>
                </a:solidFill>
              </a:rPr>
            </a:br>
            <a:r>
              <a:rPr lang="uk-UA" sz="2000" i="1" dirty="0">
                <a:solidFill>
                  <a:schemeClr val="bg1"/>
                </a:solidFill>
              </a:rPr>
              <a:t> </a:t>
            </a:r>
            <a:r>
              <a:rPr lang="uk-UA" sz="2000" b="0" i="1" dirty="0">
                <a:solidFill>
                  <a:schemeClr val="bg1"/>
                </a:solidFill>
              </a:rPr>
              <a:t>стануть описані на теоретичному рівні системні та позасистемні виклики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588256500"/>
              </p:ext>
            </p:extLst>
          </p:nvPr>
        </p:nvGraphicFramePr>
        <p:xfrm>
          <a:off x="0" y="1087438"/>
          <a:ext cx="8961120" cy="5622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09999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Дата 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uk-UA" dirty="0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333500" y="63500"/>
            <a:ext cx="7358063" cy="1171534"/>
          </a:xfrm>
        </p:spPr>
        <p:txBody>
          <a:bodyPr/>
          <a:lstStyle/>
          <a:p>
            <a:pPr>
              <a:defRPr/>
            </a:pPr>
            <a:r>
              <a:rPr lang="uk-UA" sz="2600" dirty="0">
                <a:solidFill>
                  <a:schemeClr val="bg1"/>
                </a:solidFill>
              </a:rPr>
              <a:t>Очікуваними результатами дослідження</a:t>
            </a:r>
            <a:r>
              <a:rPr lang="uk-UA" sz="2800" dirty="0">
                <a:solidFill>
                  <a:schemeClr val="bg1"/>
                </a:solidFill>
              </a:rPr>
              <a:t/>
            </a:r>
            <a:br>
              <a:rPr lang="uk-UA" sz="2800" dirty="0">
                <a:solidFill>
                  <a:schemeClr val="bg1"/>
                </a:solidFill>
              </a:rPr>
            </a:br>
            <a:r>
              <a:rPr lang="uk-UA" sz="2000" i="1" dirty="0">
                <a:solidFill>
                  <a:schemeClr val="bg1"/>
                </a:solidFill>
              </a:rPr>
              <a:t> </a:t>
            </a:r>
            <a:r>
              <a:rPr lang="uk-UA" sz="2000" b="0" i="1" dirty="0">
                <a:solidFill>
                  <a:schemeClr val="bg1"/>
                </a:solidFill>
              </a:rPr>
              <a:t>стануть описані на теоретичному рівні системні та позасистемні виклики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178807191"/>
              </p:ext>
            </p:extLst>
          </p:nvPr>
        </p:nvGraphicFramePr>
        <p:xfrm>
          <a:off x="0" y="1087438"/>
          <a:ext cx="8961120" cy="5622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Дата 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uk-UA" dirty="0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333500" y="63500"/>
            <a:ext cx="7358063" cy="1171534"/>
          </a:xfrm>
        </p:spPr>
        <p:txBody>
          <a:bodyPr/>
          <a:lstStyle/>
          <a:p>
            <a:pPr>
              <a:defRPr/>
            </a:pPr>
            <a:r>
              <a:rPr lang="uk-UA" sz="2600" dirty="0">
                <a:solidFill>
                  <a:schemeClr val="bg1"/>
                </a:solidFill>
              </a:rPr>
              <a:t>Очікуваними результатами дослідження</a:t>
            </a:r>
            <a:r>
              <a:rPr lang="uk-UA" sz="2800" dirty="0">
                <a:solidFill>
                  <a:schemeClr val="bg1"/>
                </a:solidFill>
              </a:rPr>
              <a:t/>
            </a:r>
            <a:br>
              <a:rPr lang="uk-UA" sz="2800" dirty="0">
                <a:solidFill>
                  <a:schemeClr val="bg1"/>
                </a:solidFill>
              </a:rPr>
            </a:br>
            <a:r>
              <a:rPr lang="uk-UA" sz="2000" i="1" dirty="0">
                <a:solidFill>
                  <a:schemeClr val="bg1"/>
                </a:solidFill>
              </a:rPr>
              <a:t> </a:t>
            </a:r>
            <a:r>
              <a:rPr lang="uk-UA" sz="2000" b="0" i="1" dirty="0">
                <a:solidFill>
                  <a:schemeClr val="bg1"/>
                </a:solidFill>
              </a:rPr>
              <a:t>стануть описані на теоретичному рівні системні та позасистемні виклики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265663610"/>
              </p:ext>
            </p:extLst>
          </p:nvPr>
        </p:nvGraphicFramePr>
        <p:xfrm>
          <a:off x="0" y="1087439"/>
          <a:ext cx="8961120" cy="5610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plate-korp-4x3 (1)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аблон презентації-4X3.potx" id="{12CC6966-097A-4928-8E64-6B21BE9A905C}" vid="{FDA040A6-25AC-45EA-AD62-9995BBEFC29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template-korp-4x3 (1)</Template>
  <TotalTime>855</TotalTime>
  <Words>1046</Words>
  <Application>Microsoft Office PowerPoint</Application>
  <PresentationFormat>Экран (4:3)</PresentationFormat>
  <Paragraphs>121</Paragraphs>
  <Slides>15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template-korp-4x3 (1)</vt:lpstr>
      <vt:lpstr>Кафедра політології та соціології Кафедра філософії та релігієзнавства   «Гуманітарна безпека України  в контексті системних і позасистемних викликів сучасності»</vt:lpstr>
      <vt:lpstr>Актуальність теми </vt:lpstr>
      <vt:lpstr>Актуальність теми </vt:lpstr>
      <vt:lpstr>Актуальність теми  </vt:lpstr>
      <vt:lpstr>Мета дослідження</vt:lpstr>
      <vt:lpstr>Об'єкт та предмет дослідження</vt:lpstr>
      <vt:lpstr>Очікуваними результатами дослідження  стануть описані на теоретичному рівні системні та позасистемні виклики</vt:lpstr>
      <vt:lpstr>Очікуваними результатами дослідження  стануть описані на теоретичному рівні системні та позасистемні виклики</vt:lpstr>
      <vt:lpstr>Очікуваними результатами дослідження  стануть описані на теоретичному рівні системні та позасистемні виклики</vt:lpstr>
      <vt:lpstr>Науково-прикладними результатами   стануть</vt:lpstr>
      <vt:lpstr>Науково-прикладними результатами   стануть</vt:lpstr>
      <vt:lpstr>Виконавці</vt:lpstr>
      <vt:lpstr>Виконавці</vt:lpstr>
      <vt:lpstr>Виконавці</vt:lpstr>
      <vt:lpstr>   Дякуємо за увагу!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Dagra</dc:creator>
  <cp:lastModifiedBy>Dagra</cp:lastModifiedBy>
  <cp:revision>93</cp:revision>
  <dcterms:created xsi:type="dcterms:W3CDTF">2021-12-07T09:01:38Z</dcterms:created>
  <dcterms:modified xsi:type="dcterms:W3CDTF">2022-12-14T06:35:03Z</dcterms:modified>
</cp:coreProperties>
</file>