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304" r:id="rId4"/>
    <p:sldId id="300" r:id="rId5"/>
    <p:sldId id="257" r:id="rId6"/>
    <p:sldId id="305" r:id="rId7"/>
    <p:sldId id="306" r:id="rId8"/>
    <p:sldId id="296" r:id="rId9"/>
    <p:sldId id="301" r:id="rId10"/>
    <p:sldId id="302" r:id="rId11"/>
    <p:sldId id="307" r:id="rId12"/>
    <p:sldId id="298" r:id="rId13"/>
    <p:sldId id="308" r:id="rId14"/>
    <p:sldId id="309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9EB"/>
    <a:srgbClr val="CBF5DE"/>
    <a:srgbClr val="008080"/>
    <a:srgbClr val="FFCC00"/>
    <a:srgbClr val="00CC99"/>
    <a:srgbClr val="009999"/>
    <a:srgbClr val="FFCC66"/>
    <a:srgbClr val="00222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5946" autoAdjust="0"/>
  </p:normalViewPr>
  <p:slideViewPr>
    <p:cSldViewPr snapToGrid="0">
      <p:cViewPr varScale="1">
        <p:scale>
          <a:sx n="113" d="100"/>
          <a:sy n="113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Національний складник у сфері освіти</a:t>
          </a:r>
          <a:r>
            <a:rPr lang="uk-UA" sz="1500" dirty="0">
              <a:solidFill>
                <a:schemeClr val="tx1"/>
              </a:solidFill>
            </a:rPr>
            <a:t> на основі комплексних теоретичних висновків філософів, релігієзнавців і політологів, результати праць яких слід </a:t>
          </a:r>
          <a:r>
            <a:rPr lang="uk-UA" sz="1500" dirty="0" err="1">
              <a:solidFill>
                <a:schemeClr val="tx1"/>
              </a:solidFill>
            </a:rPr>
            <a:t>імплементувати</a:t>
          </a:r>
          <a:r>
            <a:rPr lang="uk-UA" sz="1500" dirty="0">
              <a:solidFill>
                <a:schemeClr val="tx1"/>
              </a:solidFill>
            </a:rPr>
            <a:t> в документи щодо гуманітарної безпеки України, а також використовувати у навчально-виховному процесу вищої школи нашої держави.</a:t>
          </a:r>
          <a:r>
            <a:rPr lang="uk-UA" sz="1500" b="1" i="1" dirty="0">
              <a:solidFill>
                <a:schemeClr val="tx1"/>
              </a:solidFill>
            </a:rPr>
            <a:t> </a:t>
          </a:r>
          <a:endParaRPr lang="uk-UA" sz="1500" b="1" dirty="0">
            <a:solidFill>
              <a:schemeClr val="tx1"/>
            </a:solidFill>
          </a:endParaRPr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  <a:latin typeface="+mn-lt"/>
            </a:rPr>
            <a:t>Багатовекторність суспільно-політичного розвитку світу як сутнісна характеристика цивілізаційного поступу</a:t>
          </a:r>
          <a:r>
            <a:rPr lang="uk-UA" sz="1500" dirty="0">
              <a:solidFill>
                <a:schemeClr val="tx1"/>
              </a:solidFill>
              <a:latin typeface="+mn-lt"/>
            </a:rPr>
            <a:t>: відмінності в досвіді демократичного співжиття; неповторно-специфічні особливості реакцій конкретних соціумів на новітні виклики політичного, економічного та культурного поступу, небезпека популістського авторитаризму тощо.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4FB709ED-7C5A-4FCC-8E72-5F2D858CDBA1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Політико-системні</a:t>
          </a:r>
          <a:r>
            <a:rPr lang="uk-UA" sz="1500" dirty="0">
              <a:solidFill>
                <a:schemeClr val="tx1"/>
              </a:solidFill>
            </a:rPr>
            <a:t> </a:t>
          </a:r>
          <a:r>
            <a:rPr lang="uk-UA" sz="1500" b="1" i="1" dirty="0">
              <a:solidFill>
                <a:schemeClr val="tx1"/>
              </a:solidFill>
            </a:rPr>
            <a:t>виклики,</a:t>
          </a:r>
          <a:r>
            <a:rPr lang="uk-UA" sz="1500" dirty="0">
              <a:solidFill>
                <a:schemeClr val="tx1"/>
              </a:solidFill>
            </a:rPr>
            <a:t> до яких, зокрема, належать поляризація суспільства, зростання соціальної нерівності; соціально-політична нестабільність як наслідок порушення системи зв’язків між суб’єктами політико-правової діяльності; зловживання владою, корупція в системі державного управління; популізм як чинник дестабілізації демократії тощо</a:t>
          </a:r>
          <a:r>
            <a:rPr lang="uk-UA" sz="1500" b="1" i="1" dirty="0">
              <a:solidFill>
                <a:schemeClr val="tx1"/>
              </a:solidFill>
            </a:rPr>
            <a:t>.</a:t>
          </a:r>
          <a:endParaRPr lang="ru-RU" sz="1500" dirty="0">
            <a:solidFill>
              <a:schemeClr val="tx1"/>
            </a:solidFill>
          </a:endParaRPr>
        </a:p>
      </dgm:t>
    </dgm:pt>
    <dgm:pt modelId="{EBD9BBF9-C881-4317-A22D-BD81C8AF4EAB}" type="parTrans" cxnId="{8DC3A4CF-29BF-4904-B270-FD73243D2868}">
      <dgm:prSet/>
      <dgm:spPr/>
      <dgm:t>
        <a:bodyPr/>
        <a:lstStyle/>
        <a:p>
          <a:endParaRPr lang="ru-RU"/>
        </a:p>
      </dgm:t>
    </dgm:pt>
    <dgm:pt modelId="{5F89AE4C-46C5-4029-85BE-358983B620D9}" type="sibTrans" cxnId="{8DC3A4CF-29BF-4904-B270-FD73243D2868}">
      <dgm:prSet/>
      <dgm:spPr/>
      <dgm:t>
        <a:bodyPr/>
        <a:lstStyle/>
        <a:p>
          <a:endParaRPr lang="ru-RU"/>
        </a:p>
      </dgm:t>
    </dgm:pt>
    <dgm:pt modelId="{8610BF71-0C7D-4709-B2E8-1283345ED573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endParaRPr lang="uk-UA" sz="1500" b="1" i="1" dirty="0">
            <a:solidFill>
              <a:schemeClr val="tx1"/>
            </a:solidFill>
          </a:endParaRPr>
        </a:p>
        <a:p>
          <a:pPr algn="just"/>
          <a:r>
            <a:rPr lang="uk-UA" sz="1500" b="1" i="1" dirty="0">
              <a:solidFill>
                <a:schemeClr val="tx1"/>
              </a:solidFill>
            </a:rPr>
            <a:t>Релігійна безпека України</a:t>
          </a:r>
          <a:r>
            <a:rPr lang="uk-UA" sz="1500" dirty="0">
              <a:solidFill>
                <a:schemeClr val="tx1"/>
              </a:solidFill>
            </a:rPr>
            <a:t>, що передбачає осмислення релігійних процесів нашої держави, аналіз діяльності релігійних організацій, зокрема їх статутних документів, </a:t>
          </a:r>
          <a:r>
            <a:rPr lang="uk-UA" sz="1500" dirty="0" err="1">
              <a:solidFill>
                <a:schemeClr val="tx1"/>
              </a:solidFill>
            </a:rPr>
            <a:t>віроповчального</a:t>
          </a:r>
          <a:r>
            <a:rPr lang="uk-UA" sz="1500" dirty="0">
              <a:solidFill>
                <a:schemeClr val="tx1"/>
              </a:solidFill>
            </a:rPr>
            <a:t> корпусу, проповідницької діяльності, гуманітарної роботи, місіонерського поля, а також </a:t>
          </a:r>
          <a:r>
            <a:rPr lang="uk-UA" sz="1500" dirty="0" err="1">
              <a:solidFill>
                <a:schemeClr val="tx1"/>
              </a:solidFill>
            </a:rPr>
            <a:t>звʼязків</a:t>
          </a:r>
          <a:r>
            <a:rPr lang="uk-UA" sz="1500" dirty="0">
              <a:solidFill>
                <a:schemeClr val="tx1"/>
              </a:solidFill>
            </a:rPr>
            <a:t> із зарубіжними центрами і осередками, що можуть впливати на ситуацію національної безпеки України</a:t>
          </a:r>
          <a:r>
            <a:rPr lang="uk-UA" sz="1500" dirty="0"/>
            <a:t>. </a:t>
          </a:r>
          <a:endParaRPr lang="ru-RU" sz="1500" dirty="0">
            <a:solidFill>
              <a:schemeClr val="tx1"/>
            </a:solidFill>
          </a:endParaRPr>
        </a:p>
      </dgm:t>
    </dgm:pt>
    <dgm:pt modelId="{94BCECFA-E004-4B7F-96DE-60E9A95279F8}" type="parTrans" cxnId="{E0A1CDD1-4479-43C0-A8CB-483CABBD9A20}">
      <dgm:prSet/>
      <dgm:spPr/>
      <dgm:t>
        <a:bodyPr/>
        <a:lstStyle/>
        <a:p>
          <a:endParaRPr lang="ru-RU"/>
        </a:p>
      </dgm:t>
    </dgm:pt>
    <dgm:pt modelId="{CB1A0BB5-E19A-4800-925D-1EE6973E90CF}" type="sibTrans" cxnId="{E0A1CDD1-4479-43C0-A8CB-483CABBD9A20}">
      <dgm:prSet/>
      <dgm:spPr/>
      <dgm:t>
        <a:bodyPr/>
        <a:lstStyle/>
        <a:p>
          <a:endParaRPr lang="ru-RU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4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</dgm:pt>
    <dgm:pt modelId="{FFEAD08D-C5CD-46F4-B41D-A5FF207D44DF}" type="pres">
      <dgm:prSet presAssocID="{584B2378-4AFA-4ACC-82C7-F2990CCA4F46}" presName="extraNode" presStyleLbl="node1" presStyleIdx="0" presStyleCnt="4"/>
      <dgm:spPr/>
    </dgm:pt>
    <dgm:pt modelId="{50F2FD13-53AC-458F-98BA-50DA26CA3D4A}" type="pres">
      <dgm:prSet presAssocID="{584B2378-4AFA-4ACC-82C7-F2990CCA4F46}" presName="dstNode" presStyleLbl="node1" presStyleIdx="0" presStyleCnt="4"/>
      <dgm:spPr/>
    </dgm:pt>
    <dgm:pt modelId="{39017FCB-6ABA-4278-AE9C-897B8B1354A3}" type="pres">
      <dgm:prSet presAssocID="{5640140A-5C07-4E8F-8942-4778BEBEEA19}" presName="text_1" presStyleLbl="node1" presStyleIdx="0" presStyleCnt="4" custScaleX="99211" custScaleY="128451" custLinFactNeighborX="93" custLinFactNeighborY="1543">
        <dgm:presLayoutVars>
          <dgm:bulletEnabled val="1"/>
        </dgm:presLayoutVars>
      </dgm:prSet>
      <dgm:spPr/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4" custScaleX="82317" custScaleY="85567" custLinFactNeighborX="1352" custLinFactNeighborY="1352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>
          <a:solidFill>
            <a:srgbClr val="FFCC00"/>
          </a:solidFill>
        </a:ln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gm:spPr>
    </dgm:pt>
    <dgm:pt modelId="{2FC296AA-55B7-4CC8-8CF1-697690C4DAA9}" type="pres">
      <dgm:prSet presAssocID="{406A84C2-54EF-4F38-8CCE-299020052A2E}" presName="text_2" presStyleLbl="node1" presStyleIdx="1" presStyleCnt="4" custScaleX="99661" custScaleY="165229">
        <dgm:presLayoutVars>
          <dgm:bulletEnabled val="1"/>
        </dgm:presLayoutVars>
      </dgm:prSet>
      <dgm:spPr/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4" custScaleX="132091" custScaleY="135433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95650FB2-B567-47FE-A84B-52A55AA4E390}" type="pres">
      <dgm:prSet presAssocID="{4FB709ED-7C5A-4FCC-8E72-5F2D858CDBA1}" presName="text_3" presStyleLbl="node1" presStyleIdx="2" presStyleCnt="4" custScaleY="155918" custLinFactNeighborY="27032">
        <dgm:presLayoutVars>
          <dgm:bulletEnabled val="1"/>
        </dgm:presLayoutVars>
      </dgm:prSet>
      <dgm:spPr/>
    </dgm:pt>
    <dgm:pt modelId="{6F011A70-301F-466A-831A-9D42DDDE6B78}" type="pres">
      <dgm:prSet presAssocID="{4FB709ED-7C5A-4FCC-8E72-5F2D858CDBA1}" presName="accent_3" presStyleCnt="0"/>
      <dgm:spPr/>
    </dgm:pt>
    <dgm:pt modelId="{15AEE196-5225-4B36-BCF4-C961227DC23D}" type="pres">
      <dgm:prSet presAssocID="{4FB709ED-7C5A-4FCC-8E72-5F2D858CDBA1}" presName="accentRepeatNode" presStyleLbl="solidFgAcc1" presStyleIdx="2" presStyleCnt="4" custScaleX="122024" custScaleY="120353" custLinFactNeighborX="-5383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004D2C78-1A28-6C44-AF61-3E0169B55156}" type="pres">
      <dgm:prSet presAssocID="{8610BF71-0C7D-4709-B2E8-1283345ED573}" presName="text_4" presStyleLbl="node1" presStyleIdx="3" presStyleCnt="4" custScaleY="150081" custLinFactNeighborX="132" custLinFactNeighborY="27039">
        <dgm:presLayoutVars>
          <dgm:bulletEnabled val="1"/>
        </dgm:presLayoutVars>
      </dgm:prSet>
      <dgm:spPr/>
    </dgm:pt>
    <dgm:pt modelId="{9BC0F2E3-9D9C-1740-90F9-18C99DA3EBA9}" type="pres">
      <dgm:prSet presAssocID="{8610BF71-0C7D-4709-B2E8-1283345ED573}" presName="accent_4" presStyleCnt="0"/>
      <dgm:spPr/>
    </dgm:pt>
    <dgm:pt modelId="{421811A4-25AA-44DC-9EBA-8EFA906C5271}" type="pres">
      <dgm:prSet presAssocID="{8610BF71-0C7D-4709-B2E8-1283345ED573}" presName="accentRepeatNode" presStyleLbl="solidFgAcc1" presStyleIdx="3" presStyleCnt="4" custScaleX="115467" custScaleY="111872" custLinFactNeighborX="-22634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</dgm:ptLst>
  <dgm:cxnLst>
    <dgm:cxn modelId="{6652FA17-A10F-419B-8AF0-C268D9BF5DA1}" type="presOf" srcId="{406A84C2-54EF-4F38-8CCE-299020052A2E}" destId="{2FC296AA-55B7-4CC8-8CF1-697690C4DAA9}" srcOrd="0" destOrd="0" presId="urn:microsoft.com/office/officeart/2008/layout/VerticalCurvedList"/>
    <dgm:cxn modelId="{3F393E33-68B6-43B3-B4F5-948FF2E63624}" type="presOf" srcId="{9B643F6F-CC3F-4B36-B480-AA5D27DA9DD1}" destId="{17380899-4172-45D4-B49E-8C78DCACBCA1}" srcOrd="0" destOrd="0" presId="urn:microsoft.com/office/officeart/2008/layout/VerticalCurvedList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1228EC7F-9ECB-40D7-9485-1D790F5B63C2}" type="presOf" srcId="{5640140A-5C07-4E8F-8942-4778BEBEEA19}" destId="{39017FCB-6ABA-4278-AE9C-897B8B1354A3}" srcOrd="0" destOrd="0" presId="urn:microsoft.com/office/officeart/2008/layout/VerticalCurvedList"/>
    <dgm:cxn modelId="{D24456AB-B1D1-4839-B473-EFB01C597323}" type="presOf" srcId="{4FB709ED-7C5A-4FCC-8E72-5F2D858CDBA1}" destId="{95650FB2-B567-47FE-A84B-52A55AA4E390}" srcOrd="0" destOrd="0" presId="urn:microsoft.com/office/officeart/2008/layout/VerticalCurvedList"/>
    <dgm:cxn modelId="{531179C9-0FE0-4EEB-AAAC-992A04BE5568}" type="presOf" srcId="{584B2378-4AFA-4ACC-82C7-F2990CCA4F46}" destId="{DF68CAD7-CFFE-4BD4-B941-2732BFD167C5}" srcOrd="0" destOrd="0" presId="urn:microsoft.com/office/officeart/2008/layout/VerticalCurvedList"/>
    <dgm:cxn modelId="{C349FCCA-B7C2-1F40-951C-B3ABA2B7F17C}" type="presOf" srcId="{8610BF71-0C7D-4709-B2E8-1283345ED573}" destId="{004D2C78-1A28-6C44-AF61-3E0169B55156}" srcOrd="0" destOrd="0" presId="urn:microsoft.com/office/officeart/2008/layout/VerticalCurvedList"/>
    <dgm:cxn modelId="{8DC3A4CF-29BF-4904-B270-FD73243D2868}" srcId="{584B2378-4AFA-4ACC-82C7-F2990CCA4F46}" destId="{4FB709ED-7C5A-4FCC-8E72-5F2D858CDBA1}" srcOrd="2" destOrd="0" parTransId="{EBD9BBF9-C881-4317-A22D-BD81C8AF4EAB}" sibTransId="{5F89AE4C-46C5-4029-85BE-358983B620D9}"/>
    <dgm:cxn modelId="{E0A1CDD1-4479-43C0-A8CB-483CABBD9A20}" srcId="{584B2378-4AFA-4ACC-82C7-F2990CCA4F46}" destId="{8610BF71-0C7D-4709-B2E8-1283345ED573}" srcOrd="3" destOrd="0" parTransId="{94BCECFA-E004-4B7F-96DE-60E9A95279F8}" sibTransId="{CB1A0BB5-E19A-4800-925D-1EE6973E90CF}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38AF3DDA-2068-4096-8FD5-F7454BB14803}" type="presParOf" srcId="{DF68CAD7-CFFE-4BD4-B941-2732BFD167C5}" destId="{5CFCD2A4-F264-4160-ACD8-BB6C867EF690}" srcOrd="0" destOrd="0" presId="urn:microsoft.com/office/officeart/2008/layout/VerticalCurvedList"/>
    <dgm:cxn modelId="{1CF48DC8-F876-4FBE-96E8-9EC098EC37C7}" type="presParOf" srcId="{5CFCD2A4-F264-4160-ACD8-BB6C867EF690}" destId="{35E54E6F-8EB8-4B11-BFCD-6BB425BC4B9B}" srcOrd="0" destOrd="0" presId="urn:microsoft.com/office/officeart/2008/layout/VerticalCurvedList"/>
    <dgm:cxn modelId="{AD160B13-7462-486A-978E-91CC3E479348}" type="presParOf" srcId="{35E54E6F-8EB8-4B11-BFCD-6BB425BC4B9B}" destId="{44D9BB30-435A-44E7-80C0-D6674DC1FFF6}" srcOrd="0" destOrd="0" presId="urn:microsoft.com/office/officeart/2008/layout/VerticalCurvedList"/>
    <dgm:cxn modelId="{9C6C9C65-1EE9-4EEF-A9F0-4F2DCA02E480}" type="presParOf" srcId="{35E54E6F-8EB8-4B11-BFCD-6BB425BC4B9B}" destId="{17380899-4172-45D4-B49E-8C78DCACBCA1}" srcOrd="1" destOrd="0" presId="urn:microsoft.com/office/officeart/2008/layout/VerticalCurvedList"/>
    <dgm:cxn modelId="{AF83BFBF-1A6E-40F4-B007-FEB7F6BF092D}" type="presParOf" srcId="{35E54E6F-8EB8-4B11-BFCD-6BB425BC4B9B}" destId="{FFEAD08D-C5CD-46F4-B41D-A5FF207D44DF}" srcOrd="2" destOrd="0" presId="urn:microsoft.com/office/officeart/2008/layout/VerticalCurvedList"/>
    <dgm:cxn modelId="{C4047E19-F1F6-4D67-9312-6FB73DD2EFD3}" type="presParOf" srcId="{35E54E6F-8EB8-4B11-BFCD-6BB425BC4B9B}" destId="{50F2FD13-53AC-458F-98BA-50DA26CA3D4A}" srcOrd="3" destOrd="0" presId="urn:microsoft.com/office/officeart/2008/layout/VerticalCurvedList"/>
    <dgm:cxn modelId="{84A48E7A-B631-492C-BCBC-6EF17E3B95B2}" type="presParOf" srcId="{5CFCD2A4-F264-4160-ACD8-BB6C867EF690}" destId="{39017FCB-6ABA-4278-AE9C-897B8B1354A3}" srcOrd="1" destOrd="0" presId="urn:microsoft.com/office/officeart/2008/layout/VerticalCurvedList"/>
    <dgm:cxn modelId="{38F00669-7B3B-499F-9D38-DC4462F4AFEA}" type="presParOf" srcId="{5CFCD2A4-F264-4160-ACD8-BB6C867EF690}" destId="{D44D94B0-0DAC-4762-9F93-E63F1A1FB621}" srcOrd="2" destOrd="0" presId="urn:microsoft.com/office/officeart/2008/layout/VerticalCurvedList"/>
    <dgm:cxn modelId="{15602BC9-CF5E-4624-995C-787DCE0CAA53}" type="presParOf" srcId="{D44D94B0-0DAC-4762-9F93-E63F1A1FB621}" destId="{6B9D2FD5-44BE-4962-B517-2EF8A0C6F21D}" srcOrd="0" destOrd="0" presId="urn:microsoft.com/office/officeart/2008/layout/VerticalCurvedList"/>
    <dgm:cxn modelId="{A55EE471-065A-4EBD-9B5C-4FDFE03E8CD5}" type="presParOf" srcId="{5CFCD2A4-F264-4160-ACD8-BB6C867EF690}" destId="{2FC296AA-55B7-4CC8-8CF1-697690C4DAA9}" srcOrd="3" destOrd="0" presId="urn:microsoft.com/office/officeart/2008/layout/VerticalCurvedList"/>
    <dgm:cxn modelId="{4D086F0C-3CE5-4EEF-9359-6E4870C41519}" type="presParOf" srcId="{5CFCD2A4-F264-4160-ACD8-BB6C867EF690}" destId="{5EEEC5F1-BE58-4E32-A6D3-D33F6CBDAAE9}" srcOrd="4" destOrd="0" presId="urn:microsoft.com/office/officeart/2008/layout/VerticalCurvedList"/>
    <dgm:cxn modelId="{7B18DA85-42B5-4DF6-9202-6F187BEDC888}" type="presParOf" srcId="{5EEEC5F1-BE58-4E32-A6D3-D33F6CBDAAE9}" destId="{E0D58FB0-085D-4CFC-89C3-433192D35BE3}" srcOrd="0" destOrd="0" presId="urn:microsoft.com/office/officeart/2008/layout/VerticalCurvedList"/>
    <dgm:cxn modelId="{CE79EC89-13B0-4558-8CBC-56E18E94032A}" type="presParOf" srcId="{5CFCD2A4-F264-4160-ACD8-BB6C867EF690}" destId="{95650FB2-B567-47FE-A84B-52A55AA4E390}" srcOrd="5" destOrd="0" presId="urn:microsoft.com/office/officeart/2008/layout/VerticalCurvedList"/>
    <dgm:cxn modelId="{C3CC14C6-B603-4C62-8426-AFAA03B34CC8}" type="presParOf" srcId="{5CFCD2A4-F264-4160-ACD8-BB6C867EF690}" destId="{6F011A70-301F-466A-831A-9D42DDDE6B78}" srcOrd="6" destOrd="0" presId="urn:microsoft.com/office/officeart/2008/layout/VerticalCurvedList"/>
    <dgm:cxn modelId="{630BD91B-F0D0-4A31-B3B5-513BD85C8559}" type="presParOf" srcId="{6F011A70-301F-466A-831A-9D42DDDE6B78}" destId="{15AEE196-5225-4B36-BCF4-C961227DC23D}" srcOrd="0" destOrd="0" presId="urn:microsoft.com/office/officeart/2008/layout/VerticalCurvedList"/>
    <dgm:cxn modelId="{937CEB36-59A2-834D-858D-6F900855EB12}" type="presParOf" srcId="{5CFCD2A4-F264-4160-ACD8-BB6C867EF690}" destId="{004D2C78-1A28-6C44-AF61-3E0169B55156}" srcOrd="7" destOrd="0" presId="urn:microsoft.com/office/officeart/2008/layout/VerticalCurvedList"/>
    <dgm:cxn modelId="{5724C533-3642-604E-94FC-E6D33C606D5B}" type="presParOf" srcId="{5CFCD2A4-F264-4160-ACD8-BB6C867EF690}" destId="{9BC0F2E3-9D9C-1740-90F9-18C99DA3EBA9}" srcOrd="8" destOrd="0" presId="urn:microsoft.com/office/officeart/2008/layout/VerticalCurvedList"/>
    <dgm:cxn modelId="{E94CB014-9BA6-2C4C-BBBB-2DBE79A9A03F}" type="presParOf" srcId="{9BC0F2E3-9D9C-1740-90F9-18C99DA3EBA9}" destId="{421811A4-25AA-44DC-9EBA-8EFA906C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Глобалізація/</a:t>
          </a:r>
          <a:r>
            <a:rPr lang="uk-UA" sz="1500" b="1" i="1" dirty="0" err="1">
              <a:solidFill>
                <a:schemeClr val="tx1"/>
              </a:solidFill>
            </a:rPr>
            <a:t>глокалізація</a:t>
          </a:r>
          <a:r>
            <a:rPr lang="uk-UA" sz="1500" b="1" i="1" dirty="0">
              <a:solidFill>
                <a:schemeClr val="tx1"/>
              </a:solidFill>
            </a:rPr>
            <a:t> як об’єктивна реальність ХХІ століття</a:t>
          </a:r>
          <a:r>
            <a:rPr lang="uk-UA" sz="1500" i="1" dirty="0">
              <a:solidFill>
                <a:schemeClr val="tx1"/>
              </a:solidFill>
            </a:rPr>
            <a:t>, </a:t>
          </a:r>
          <a:r>
            <a:rPr lang="uk-UA" sz="1500" dirty="0">
              <a:solidFill>
                <a:schemeClr val="tx1"/>
              </a:solidFill>
            </a:rPr>
            <a:t>що</a:t>
          </a:r>
          <a:r>
            <a:rPr lang="uk-UA" sz="1500" i="1" dirty="0">
              <a:solidFill>
                <a:schemeClr val="tx1"/>
              </a:solidFill>
            </a:rPr>
            <a:t> </a:t>
          </a:r>
          <a:r>
            <a:rPr lang="uk-UA" sz="1500" dirty="0">
              <a:solidFill>
                <a:schemeClr val="tx1"/>
              </a:solidFill>
            </a:rPr>
            <a:t>об’єднує, міжнародно-правової, політичної та соціокультурної </a:t>
          </a:r>
          <a:r>
            <a:rPr lang="uk-UA" sz="1500" dirty="0" err="1">
              <a:solidFill>
                <a:schemeClr val="tx1"/>
              </a:solidFill>
            </a:rPr>
            <a:t>суперсистеми</a:t>
          </a:r>
          <a:r>
            <a:rPr lang="uk-UA" sz="1500" dirty="0">
              <a:solidFill>
                <a:schemeClr val="tx1"/>
              </a:solidFill>
            </a:rPr>
            <a:t>.</a:t>
          </a:r>
          <a:endParaRPr lang="uk-UA" sz="1500" b="1" dirty="0">
            <a:solidFill>
              <a:schemeClr val="tx1"/>
            </a:solidFill>
          </a:endParaRPr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2E96F0CD-AE18-4264-B411-BF0EE7947E1F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Політико-правові виклики</a:t>
          </a:r>
          <a:r>
            <a:rPr lang="uk-UA" sz="1500" dirty="0">
              <a:solidFill>
                <a:schemeClr val="tx1"/>
              </a:solidFill>
            </a:rPr>
            <a:t>, здатні визначально впливати на управлінську, політичну, нормативно-правову та інші види діяльності, створювати несприятливі умови для певних соціальних груп чи національного розвитку загалом.</a:t>
          </a:r>
          <a:endParaRPr lang="ru-RU" sz="1500" dirty="0">
            <a:solidFill>
              <a:schemeClr val="tx1"/>
            </a:solidFill>
          </a:endParaRPr>
        </a:p>
      </dgm:t>
    </dgm:pt>
    <dgm:pt modelId="{63508B4A-B6DB-41A7-BB4C-37B13DED93C6}" type="parTrans" cxnId="{504FA689-902D-4B82-AEB7-D0121CAE4547}">
      <dgm:prSet/>
      <dgm:spPr/>
      <dgm:t>
        <a:bodyPr/>
        <a:lstStyle/>
        <a:p>
          <a:endParaRPr lang="ru-RU"/>
        </a:p>
      </dgm:t>
    </dgm:pt>
    <dgm:pt modelId="{5C134D75-F064-4DD0-B98E-B3BFBF50B698}" type="sibTrans" cxnId="{504FA689-902D-4B82-AEB7-D0121CAE4547}">
      <dgm:prSet/>
      <dgm:spPr/>
      <dgm:t>
        <a:bodyPr/>
        <a:lstStyle/>
        <a:p>
          <a:endParaRPr lang="ru-RU"/>
        </a:p>
      </dgm:t>
    </dgm:pt>
    <dgm:pt modelId="{8610BF71-0C7D-4709-B2E8-1283345ED573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Національні виклики, </a:t>
          </a:r>
          <a:r>
            <a:rPr lang="uk-UA" sz="1500" dirty="0">
              <a:solidFill>
                <a:schemeClr val="tx1"/>
              </a:solidFill>
            </a:rPr>
            <a:t>а саме: необхідність політико-правового осмислення причин і наслідків російсько-української війни, що відбувається в умовах глобального поширення соціальних мереж, наявності мобільного телефонного зв’язку, застосування супутникових технологій тощо.</a:t>
          </a:r>
          <a:endParaRPr lang="ru-RU" sz="1500" dirty="0">
            <a:solidFill>
              <a:schemeClr val="tx1"/>
            </a:solidFill>
          </a:endParaRPr>
        </a:p>
      </dgm:t>
    </dgm:pt>
    <dgm:pt modelId="{94BCECFA-E004-4B7F-96DE-60E9A95279F8}" type="parTrans" cxnId="{E0A1CDD1-4479-43C0-A8CB-483CABBD9A20}">
      <dgm:prSet/>
      <dgm:spPr/>
      <dgm:t>
        <a:bodyPr/>
        <a:lstStyle/>
        <a:p>
          <a:endParaRPr lang="ru-RU"/>
        </a:p>
      </dgm:t>
    </dgm:pt>
    <dgm:pt modelId="{CB1A0BB5-E19A-4800-925D-1EE6973E90CF}" type="sibTrans" cxnId="{E0A1CDD1-4479-43C0-A8CB-483CABBD9A20}">
      <dgm:prSet/>
      <dgm:spPr/>
      <dgm:t>
        <a:bodyPr/>
        <a:lstStyle/>
        <a:p>
          <a:endParaRPr lang="ru-RU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3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</dgm:pt>
    <dgm:pt modelId="{FFEAD08D-C5CD-46F4-B41D-A5FF207D44DF}" type="pres">
      <dgm:prSet presAssocID="{584B2378-4AFA-4ACC-82C7-F2990CCA4F46}" presName="extraNode" presStyleLbl="node1" presStyleIdx="0" presStyleCnt="3"/>
      <dgm:spPr/>
    </dgm:pt>
    <dgm:pt modelId="{50F2FD13-53AC-458F-98BA-50DA26CA3D4A}" type="pres">
      <dgm:prSet presAssocID="{584B2378-4AFA-4ACC-82C7-F2990CCA4F46}" presName="dstNode" presStyleLbl="node1" presStyleIdx="0" presStyleCnt="3"/>
      <dgm:spPr/>
    </dgm:pt>
    <dgm:pt modelId="{39017FCB-6ABA-4278-AE9C-897B8B1354A3}" type="pres">
      <dgm:prSet presAssocID="{5640140A-5C07-4E8F-8942-4778BEBEEA19}" presName="text_1" presStyleLbl="node1" presStyleIdx="0" presStyleCnt="3" custScaleX="99211" custLinFactNeighborX="93" custLinFactNeighborY="11060">
        <dgm:presLayoutVars>
          <dgm:bulletEnabled val="1"/>
        </dgm:presLayoutVars>
      </dgm:prSet>
      <dgm:spPr/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3" custScaleX="82317" custScaleY="85567" custLinFactNeighborX="1352" custLinFactNeighborY="1352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>
          <a:solidFill>
            <a:srgbClr val="FFCC00"/>
          </a:solidFill>
        </a:ln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gm:spPr>
    </dgm:pt>
    <dgm:pt modelId="{91783FA4-2ED1-1E45-81A9-A5C6CBCB3BFD}" type="pres">
      <dgm:prSet presAssocID="{2E96F0CD-AE18-4264-B411-BF0EE7947E1F}" presName="text_2" presStyleLbl="node1" presStyleIdx="1" presStyleCnt="3">
        <dgm:presLayoutVars>
          <dgm:bulletEnabled val="1"/>
        </dgm:presLayoutVars>
      </dgm:prSet>
      <dgm:spPr/>
    </dgm:pt>
    <dgm:pt modelId="{EAB6B53C-6D6D-CD45-A009-BAC575EDEE0D}" type="pres">
      <dgm:prSet presAssocID="{2E96F0CD-AE18-4264-B411-BF0EE7947E1F}" presName="accent_2" presStyleCnt="0"/>
      <dgm:spPr/>
    </dgm:pt>
    <dgm:pt modelId="{F1DF99A9-20C2-41B1-8C7A-5CED966B482E}" type="pres">
      <dgm:prSet presAssocID="{2E96F0CD-AE18-4264-B411-BF0EE7947E1F}" presName="accentRepeatNode" presStyleLbl="solidFgAcc1" presStyleIdx="1" presStyleCnt="3" custScaleX="89019" custScaleY="85825" custLinFactNeighborX="-9663" custLinFactNeighborY="25921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EC84545B-A278-8448-9D95-68D0AB405BB2}" type="pres">
      <dgm:prSet presAssocID="{8610BF71-0C7D-4709-B2E8-1283345ED573}" presName="text_3" presStyleLbl="node1" presStyleIdx="2" presStyleCnt="3">
        <dgm:presLayoutVars>
          <dgm:bulletEnabled val="1"/>
        </dgm:presLayoutVars>
      </dgm:prSet>
      <dgm:spPr/>
    </dgm:pt>
    <dgm:pt modelId="{545026A3-AB5B-8444-8A6C-4A75D699EDB4}" type="pres">
      <dgm:prSet presAssocID="{8610BF71-0C7D-4709-B2E8-1283345ED573}" presName="accent_3" presStyleCnt="0"/>
      <dgm:spPr/>
    </dgm:pt>
    <dgm:pt modelId="{421811A4-25AA-44DC-9EBA-8EFA906C5271}" type="pres">
      <dgm:prSet presAssocID="{8610BF71-0C7D-4709-B2E8-1283345ED573}" presName="accentRepeatNode" presStyleLbl="solidFgAcc1" presStyleIdx="2" presStyleCnt="3" custScaleX="115467" custScaleY="111872" custLinFactNeighborX="-22634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</dgm:ptLst>
  <dgm:cxnLst>
    <dgm:cxn modelId="{9B146119-149B-1B4A-9912-CB300D9DA3BB}" type="presOf" srcId="{8610BF71-0C7D-4709-B2E8-1283345ED573}" destId="{EC84545B-A278-8448-9D95-68D0AB405BB2}" srcOrd="0" destOrd="0" presId="urn:microsoft.com/office/officeart/2008/layout/VerticalCurvedList"/>
    <dgm:cxn modelId="{3F393E33-68B6-43B3-B4F5-948FF2E63624}" type="presOf" srcId="{9B643F6F-CC3F-4B36-B480-AA5D27DA9DD1}" destId="{17380899-4172-45D4-B49E-8C78DCACBCA1}" srcOrd="0" destOrd="0" presId="urn:microsoft.com/office/officeart/2008/layout/VerticalCurvedList"/>
    <dgm:cxn modelId="{1228EC7F-9ECB-40D7-9485-1D790F5B63C2}" type="presOf" srcId="{5640140A-5C07-4E8F-8942-4778BEBEEA19}" destId="{39017FCB-6ABA-4278-AE9C-897B8B1354A3}" srcOrd="0" destOrd="0" presId="urn:microsoft.com/office/officeart/2008/layout/VerticalCurvedList"/>
    <dgm:cxn modelId="{504FA689-902D-4B82-AEB7-D0121CAE4547}" srcId="{584B2378-4AFA-4ACC-82C7-F2990CCA4F46}" destId="{2E96F0CD-AE18-4264-B411-BF0EE7947E1F}" srcOrd="1" destOrd="0" parTransId="{63508B4A-B6DB-41A7-BB4C-37B13DED93C6}" sibTransId="{5C134D75-F064-4DD0-B98E-B3BFBF50B698}"/>
    <dgm:cxn modelId="{531179C9-0FE0-4EEB-AAAC-992A04BE5568}" type="presOf" srcId="{584B2378-4AFA-4ACC-82C7-F2990CCA4F46}" destId="{DF68CAD7-CFFE-4BD4-B941-2732BFD167C5}" srcOrd="0" destOrd="0" presId="urn:microsoft.com/office/officeart/2008/layout/VerticalCurvedList"/>
    <dgm:cxn modelId="{E0A1CDD1-4479-43C0-A8CB-483CABBD9A20}" srcId="{584B2378-4AFA-4ACC-82C7-F2990CCA4F46}" destId="{8610BF71-0C7D-4709-B2E8-1283345ED573}" srcOrd="2" destOrd="0" parTransId="{94BCECFA-E004-4B7F-96DE-60E9A95279F8}" sibTransId="{CB1A0BB5-E19A-4800-925D-1EE6973E90CF}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A02FFDEC-6B5F-D640-8C4D-F5267D7AED63}" type="presOf" srcId="{2E96F0CD-AE18-4264-B411-BF0EE7947E1F}" destId="{91783FA4-2ED1-1E45-81A9-A5C6CBCB3BFD}" srcOrd="0" destOrd="0" presId="urn:microsoft.com/office/officeart/2008/layout/VerticalCurvedList"/>
    <dgm:cxn modelId="{38AF3DDA-2068-4096-8FD5-F7454BB14803}" type="presParOf" srcId="{DF68CAD7-CFFE-4BD4-B941-2732BFD167C5}" destId="{5CFCD2A4-F264-4160-ACD8-BB6C867EF690}" srcOrd="0" destOrd="0" presId="urn:microsoft.com/office/officeart/2008/layout/VerticalCurvedList"/>
    <dgm:cxn modelId="{1CF48DC8-F876-4FBE-96E8-9EC098EC37C7}" type="presParOf" srcId="{5CFCD2A4-F264-4160-ACD8-BB6C867EF690}" destId="{35E54E6F-8EB8-4B11-BFCD-6BB425BC4B9B}" srcOrd="0" destOrd="0" presId="urn:microsoft.com/office/officeart/2008/layout/VerticalCurvedList"/>
    <dgm:cxn modelId="{AD160B13-7462-486A-978E-91CC3E479348}" type="presParOf" srcId="{35E54E6F-8EB8-4B11-BFCD-6BB425BC4B9B}" destId="{44D9BB30-435A-44E7-80C0-D6674DC1FFF6}" srcOrd="0" destOrd="0" presId="urn:microsoft.com/office/officeart/2008/layout/VerticalCurvedList"/>
    <dgm:cxn modelId="{9C6C9C65-1EE9-4EEF-A9F0-4F2DCA02E480}" type="presParOf" srcId="{35E54E6F-8EB8-4B11-BFCD-6BB425BC4B9B}" destId="{17380899-4172-45D4-B49E-8C78DCACBCA1}" srcOrd="1" destOrd="0" presId="urn:microsoft.com/office/officeart/2008/layout/VerticalCurvedList"/>
    <dgm:cxn modelId="{AF83BFBF-1A6E-40F4-B007-FEB7F6BF092D}" type="presParOf" srcId="{35E54E6F-8EB8-4B11-BFCD-6BB425BC4B9B}" destId="{FFEAD08D-C5CD-46F4-B41D-A5FF207D44DF}" srcOrd="2" destOrd="0" presId="urn:microsoft.com/office/officeart/2008/layout/VerticalCurvedList"/>
    <dgm:cxn modelId="{C4047E19-F1F6-4D67-9312-6FB73DD2EFD3}" type="presParOf" srcId="{35E54E6F-8EB8-4B11-BFCD-6BB425BC4B9B}" destId="{50F2FD13-53AC-458F-98BA-50DA26CA3D4A}" srcOrd="3" destOrd="0" presId="urn:microsoft.com/office/officeart/2008/layout/VerticalCurvedList"/>
    <dgm:cxn modelId="{84A48E7A-B631-492C-BCBC-6EF17E3B95B2}" type="presParOf" srcId="{5CFCD2A4-F264-4160-ACD8-BB6C867EF690}" destId="{39017FCB-6ABA-4278-AE9C-897B8B1354A3}" srcOrd="1" destOrd="0" presId="urn:microsoft.com/office/officeart/2008/layout/VerticalCurvedList"/>
    <dgm:cxn modelId="{38F00669-7B3B-499F-9D38-DC4462F4AFEA}" type="presParOf" srcId="{5CFCD2A4-F264-4160-ACD8-BB6C867EF690}" destId="{D44D94B0-0DAC-4762-9F93-E63F1A1FB621}" srcOrd="2" destOrd="0" presId="urn:microsoft.com/office/officeart/2008/layout/VerticalCurvedList"/>
    <dgm:cxn modelId="{15602BC9-CF5E-4624-995C-787DCE0CAA53}" type="presParOf" srcId="{D44D94B0-0DAC-4762-9F93-E63F1A1FB621}" destId="{6B9D2FD5-44BE-4962-B517-2EF8A0C6F21D}" srcOrd="0" destOrd="0" presId="urn:microsoft.com/office/officeart/2008/layout/VerticalCurvedList"/>
    <dgm:cxn modelId="{DBED0A1F-58CA-8F43-B926-ABCC67747C0F}" type="presParOf" srcId="{5CFCD2A4-F264-4160-ACD8-BB6C867EF690}" destId="{91783FA4-2ED1-1E45-81A9-A5C6CBCB3BFD}" srcOrd="3" destOrd="0" presId="urn:microsoft.com/office/officeart/2008/layout/VerticalCurvedList"/>
    <dgm:cxn modelId="{9F087AE8-6219-9146-9DF7-701918A50340}" type="presParOf" srcId="{5CFCD2A4-F264-4160-ACD8-BB6C867EF690}" destId="{EAB6B53C-6D6D-CD45-A009-BAC575EDEE0D}" srcOrd="4" destOrd="0" presId="urn:microsoft.com/office/officeart/2008/layout/VerticalCurvedList"/>
    <dgm:cxn modelId="{7AF2A7F6-19BC-3D46-8F8D-9C84C9DA4B90}" type="presParOf" srcId="{EAB6B53C-6D6D-CD45-A009-BAC575EDEE0D}" destId="{F1DF99A9-20C2-41B1-8C7A-5CED966B482E}" srcOrd="0" destOrd="0" presId="urn:microsoft.com/office/officeart/2008/layout/VerticalCurvedList"/>
    <dgm:cxn modelId="{86BD686D-FF60-8E41-B16D-44F46F4A2417}" type="presParOf" srcId="{5CFCD2A4-F264-4160-ACD8-BB6C867EF690}" destId="{EC84545B-A278-8448-9D95-68D0AB405BB2}" srcOrd="5" destOrd="0" presId="urn:microsoft.com/office/officeart/2008/layout/VerticalCurvedList"/>
    <dgm:cxn modelId="{65C84582-73A0-7940-A5AD-FD7ECED08B9E}" type="presParOf" srcId="{5CFCD2A4-F264-4160-ACD8-BB6C867EF690}" destId="{545026A3-AB5B-8444-8A6C-4A75D699EDB4}" srcOrd="6" destOrd="0" presId="urn:microsoft.com/office/officeart/2008/layout/VerticalCurvedList"/>
    <dgm:cxn modelId="{86F0ECAB-222B-D148-AEF1-3D8F12ED4C7A}" type="presParOf" srcId="{545026A3-AB5B-8444-8A6C-4A75D699EDB4}" destId="{421811A4-25AA-44DC-9EBA-8EFA906C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 міжнародному рівні </a:t>
          </a:r>
          <a:r>
            <a:rPr lang="uk-UA" sz="1500" dirty="0">
              <a:solidFill>
                <a:schemeClr val="tx1"/>
              </a:solidFill>
            </a:rPr>
            <a:t>ці суперечності проявляються у: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енергетичному </a:t>
          </a:r>
          <a:r>
            <a:rPr lang="uk-UA" sz="1500" dirty="0" err="1">
              <a:solidFill>
                <a:schemeClr val="tx1"/>
              </a:solidFill>
            </a:rPr>
            <a:t>переформатуванні</a:t>
          </a:r>
          <a:r>
            <a:rPr lang="uk-UA" sz="1500" dirty="0">
              <a:solidFill>
                <a:schemeClr val="tx1"/>
              </a:solidFill>
            </a:rPr>
            <a:t> в напрямку використання «зелених» видів енергії у боротьбі з глобальним потеплінням, що означає неминучий крах більшості авторитарних режимів у світі, які існують за рахунок експорту вуглеводнів (газ, нафта);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зміні виробничих відносин внаслідок карантинних заходів для боротьби з </a:t>
          </a:r>
          <a:r>
            <a:rPr lang="uk-UA" sz="1500" dirty="0" err="1">
              <a:solidFill>
                <a:schemeClr val="tx1"/>
              </a:solidFill>
            </a:rPr>
            <a:t>коронавірусною</a:t>
          </a:r>
          <a:r>
            <a:rPr lang="uk-UA" sz="1500" dirty="0">
              <a:solidFill>
                <a:schemeClr val="tx1"/>
              </a:solidFill>
            </a:rPr>
            <a:t> пандемією (значне поширення дистанційної форми роботи та відповідна оптимізація кількості персоналу; активне впровадження інформаційно-комунікаційних технологій та зростання темпів роботизації виробництва);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неадекватності системи міжнародно-правових відносин реаліям світу, в якому, зокрема, держава-агресор володіє ядерною зброєю і є постійним членом РБ ООН.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 defTabSz="360000">
            <a:spcAft>
              <a:spcPts val="0"/>
            </a:spcAft>
          </a:pPr>
          <a:r>
            <a:rPr lang="uk-UA" sz="1500" b="1" i="1" dirty="0">
              <a:solidFill>
                <a:schemeClr val="tx1"/>
              </a:solidFill>
            </a:rPr>
            <a:t>Виклики України у повоєнному світі, </a:t>
          </a:r>
          <a:r>
            <a:rPr lang="uk-UA" sz="1500" dirty="0">
              <a:solidFill>
                <a:schemeClr val="tx1"/>
              </a:solidFill>
            </a:rPr>
            <a:t>коли</a:t>
          </a:r>
          <a:r>
            <a:rPr lang="uk-UA" sz="1500" b="1" i="1" dirty="0">
              <a:solidFill>
                <a:schemeClr val="tx1"/>
              </a:solidFill>
            </a:rPr>
            <a:t> </a:t>
          </a:r>
          <a:r>
            <a:rPr lang="uk-UA" sz="1500" dirty="0">
              <a:solidFill>
                <a:schemeClr val="tx1"/>
              </a:solidFill>
            </a:rPr>
            <a:t>континентальна війна є результатом наростання кризових явищ в економічному житті світу та міжнародних інститутів. Російська агресія проти Української держави засвідчила наявність значних структурних суперечностей на глобальній арені та поставила складні виклики як перед світом, так і перед Україною.</a:t>
          </a:r>
          <a:endParaRPr lang="uk-UA" sz="1500" b="1" dirty="0">
            <a:solidFill>
              <a:schemeClr val="tx1"/>
            </a:solidFill>
          </a:endParaRPr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2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</dgm:pt>
    <dgm:pt modelId="{FFEAD08D-C5CD-46F4-B41D-A5FF207D44DF}" type="pres">
      <dgm:prSet presAssocID="{584B2378-4AFA-4ACC-82C7-F2990CCA4F46}" presName="extraNode" presStyleLbl="node1" presStyleIdx="0" presStyleCnt="2"/>
      <dgm:spPr/>
    </dgm:pt>
    <dgm:pt modelId="{50F2FD13-53AC-458F-98BA-50DA26CA3D4A}" type="pres">
      <dgm:prSet presAssocID="{584B2378-4AFA-4ACC-82C7-F2990CCA4F46}" presName="dstNode" presStyleLbl="node1" presStyleIdx="0" presStyleCnt="2"/>
      <dgm:spPr/>
    </dgm:pt>
    <dgm:pt modelId="{39017FCB-6ABA-4278-AE9C-897B8B1354A3}" type="pres">
      <dgm:prSet presAssocID="{5640140A-5C07-4E8F-8942-4778BEBEEA19}" presName="text_1" presStyleLbl="node1" presStyleIdx="0" presStyleCnt="2" custScaleX="104328" custScaleY="81647" custLinFactNeighborX="-999" custLinFactNeighborY="-28890">
        <dgm:presLayoutVars>
          <dgm:bulletEnabled val="1"/>
        </dgm:presLayoutVars>
      </dgm:prSet>
      <dgm:spPr/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2" custScaleX="59051" custScaleY="64784" custLinFactNeighborX="-21116" custLinFactNeighborY="-22210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2FC296AA-55B7-4CC8-8CF1-697690C4DAA9}" type="pres">
      <dgm:prSet presAssocID="{406A84C2-54EF-4F38-8CCE-299020052A2E}" presName="text_2" presStyleLbl="node1" presStyleIdx="1" presStyleCnt="2" custScaleX="99023" custScaleY="207711" custLinFactNeighborX="2159" custLinFactNeighborY="-18524">
        <dgm:presLayoutVars>
          <dgm:bulletEnabled val="1"/>
        </dgm:presLayoutVars>
      </dgm:prSet>
      <dgm:spPr/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2" custScaleX="96065" custScaleY="167838" custLinFactNeighborX="5417" custLinFactNeighborY="-13351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  <a:scene3d>
          <a:camera prst="orthographicFront"/>
          <a:lightRig rig="flat" dir="t"/>
        </a:scene3d>
        <a:sp3d z="190500" extrusionH="12700" prstMaterial="plastic">
          <a:bevelT w="50800" h="57150"/>
        </a:sp3d>
      </dgm:spPr>
    </dgm:pt>
  </dgm:ptLst>
  <dgm:cxnLst>
    <dgm:cxn modelId="{354D8128-76D0-47AC-B933-876DBC9CE6FA}" type="presOf" srcId="{9B643F6F-CC3F-4B36-B480-AA5D27DA9DD1}" destId="{17380899-4172-45D4-B49E-8C78DCACBCA1}" srcOrd="0" destOrd="0" presId="urn:microsoft.com/office/officeart/2008/layout/VerticalCurvedList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D9DC2655-867C-402A-9C1D-CCD12D3F60F4}" type="presOf" srcId="{5640140A-5C07-4E8F-8942-4778BEBEEA19}" destId="{39017FCB-6ABA-4278-AE9C-897B8B1354A3}" srcOrd="0" destOrd="0" presId="urn:microsoft.com/office/officeart/2008/layout/VerticalCurvedList"/>
    <dgm:cxn modelId="{D5FC1DB0-C739-417A-B2EF-BD8060CD84B7}" type="presOf" srcId="{406A84C2-54EF-4F38-8CCE-299020052A2E}" destId="{2FC296AA-55B7-4CC8-8CF1-697690C4DAA9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F33517F1-C725-4C17-AE9E-154F7C2D4A5F}" type="presOf" srcId="{584B2378-4AFA-4ACC-82C7-F2990CCA4F46}" destId="{DF68CAD7-CFFE-4BD4-B941-2732BFD167C5}" srcOrd="0" destOrd="0" presId="urn:microsoft.com/office/officeart/2008/layout/VerticalCurvedList"/>
    <dgm:cxn modelId="{4CCC81D1-EADC-4E8C-A628-894DAFAAC292}" type="presParOf" srcId="{DF68CAD7-CFFE-4BD4-B941-2732BFD167C5}" destId="{5CFCD2A4-F264-4160-ACD8-BB6C867EF690}" srcOrd="0" destOrd="0" presId="urn:microsoft.com/office/officeart/2008/layout/VerticalCurvedList"/>
    <dgm:cxn modelId="{977334F8-207C-48C5-908E-315B61A3FB63}" type="presParOf" srcId="{5CFCD2A4-F264-4160-ACD8-BB6C867EF690}" destId="{35E54E6F-8EB8-4B11-BFCD-6BB425BC4B9B}" srcOrd="0" destOrd="0" presId="urn:microsoft.com/office/officeart/2008/layout/VerticalCurvedList"/>
    <dgm:cxn modelId="{87909927-2B2A-4944-B38D-1F1C6F58F93C}" type="presParOf" srcId="{35E54E6F-8EB8-4B11-BFCD-6BB425BC4B9B}" destId="{44D9BB30-435A-44E7-80C0-D6674DC1FFF6}" srcOrd="0" destOrd="0" presId="urn:microsoft.com/office/officeart/2008/layout/VerticalCurvedList"/>
    <dgm:cxn modelId="{087742B6-3FAA-4B27-9F85-F4E1402522B7}" type="presParOf" srcId="{35E54E6F-8EB8-4B11-BFCD-6BB425BC4B9B}" destId="{17380899-4172-45D4-B49E-8C78DCACBCA1}" srcOrd="1" destOrd="0" presId="urn:microsoft.com/office/officeart/2008/layout/VerticalCurvedList"/>
    <dgm:cxn modelId="{5235B5F8-3FC2-413B-90B3-04828E7B337F}" type="presParOf" srcId="{35E54E6F-8EB8-4B11-BFCD-6BB425BC4B9B}" destId="{FFEAD08D-C5CD-46F4-B41D-A5FF207D44DF}" srcOrd="2" destOrd="0" presId="urn:microsoft.com/office/officeart/2008/layout/VerticalCurvedList"/>
    <dgm:cxn modelId="{97EA15AF-8808-4C47-B1F2-9F22EEB3962C}" type="presParOf" srcId="{35E54E6F-8EB8-4B11-BFCD-6BB425BC4B9B}" destId="{50F2FD13-53AC-458F-98BA-50DA26CA3D4A}" srcOrd="3" destOrd="0" presId="urn:microsoft.com/office/officeart/2008/layout/VerticalCurvedList"/>
    <dgm:cxn modelId="{57254E17-5CB2-4CA9-8448-29F2DF269B78}" type="presParOf" srcId="{5CFCD2A4-F264-4160-ACD8-BB6C867EF690}" destId="{39017FCB-6ABA-4278-AE9C-897B8B1354A3}" srcOrd="1" destOrd="0" presId="urn:microsoft.com/office/officeart/2008/layout/VerticalCurvedList"/>
    <dgm:cxn modelId="{78BA540A-A10A-4A11-A106-2AD66F108DEF}" type="presParOf" srcId="{5CFCD2A4-F264-4160-ACD8-BB6C867EF690}" destId="{D44D94B0-0DAC-4762-9F93-E63F1A1FB621}" srcOrd="2" destOrd="0" presId="urn:microsoft.com/office/officeart/2008/layout/VerticalCurvedList"/>
    <dgm:cxn modelId="{D46F477A-0229-464D-9E53-F4A67071150C}" type="presParOf" srcId="{D44D94B0-0DAC-4762-9F93-E63F1A1FB621}" destId="{6B9D2FD5-44BE-4962-B517-2EF8A0C6F21D}" srcOrd="0" destOrd="0" presId="urn:microsoft.com/office/officeart/2008/layout/VerticalCurvedList"/>
    <dgm:cxn modelId="{55E8BE44-0BB7-4A1D-9112-2DF042A22367}" type="presParOf" srcId="{5CFCD2A4-F264-4160-ACD8-BB6C867EF690}" destId="{2FC296AA-55B7-4CC8-8CF1-697690C4DAA9}" srcOrd="3" destOrd="0" presId="urn:microsoft.com/office/officeart/2008/layout/VerticalCurvedList"/>
    <dgm:cxn modelId="{A47CCF76-3571-4692-836B-CD9DAB69823D}" type="presParOf" srcId="{5CFCD2A4-F264-4160-ACD8-BB6C867EF690}" destId="{5EEEC5F1-BE58-4E32-A6D3-D33F6CBDAAE9}" srcOrd="4" destOrd="0" presId="urn:microsoft.com/office/officeart/2008/layout/VerticalCurvedList"/>
    <dgm:cxn modelId="{5634C87A-ACFE-48FF-8F8B-E509CB193C44}" type="presParOf" srcId="{5EEEC5F1-BE58-4E32-A6D3-D33F6CBDAAE9}" destId="{E0D58FB0-085D-4CFC-89C3-433192D35B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Розбудова демократії сучасного зразка як одночасне збереження фундаментальних основ демократичного співжиття та відхід від суто формальних процедур, переорієнтація на реальне закріплення об’єктивних тенденцій суспільного життя в таких його складових, як узгодження різних суспільних інтересів, громадський контроль, політична відповідальність, участь представників громадянського суспільства у законотворчому процесі тощо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4FB709ED-7C5A-4FCC-8E72-5F2D858CDBA1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Убезпечення держави й суспільства від деструктивного впливу політико-правових викликів, формування на перспективу взаємопов’язаної інституційної мережі, наділеної стійкими, здатними до самовдосконалення елементами і відповідним персоналом; відпрацювання механізмів ефективного запобігання конфліктним і кризовим ситуаціям</a:t>
          </a:r>
          <a:endParaRPr lang="ru-RU" sz="1500" dirty="0">
            <a:solidFill>
              <a:schemeClr val="tx1"/>
            </a:solidFill>
          </a:endParaRPr>
        </a:p>
      </dgm:t>
    </dgm:pt>
    <dgm:pt modelId="{EBD9BBF9-C881-4317-A22D-BD81C8AF4EAB}" type="parTrans" cxnId="{8DC3A4CF-29BF-4904-B270-FD73243D2868}">
      <dgm:prSet/>
      <dgm:spPr/>
      <dgm:t>
        <a:bodyPr/>
        <a:lstStyle/>
        <a:p>
          <a:endParaRPr lang="ru-RU"/>
        </a:p>
      </dgm:t>
    </dgm:pt>
    <dgm:pt modelId="{5F89AE4C-46C5-4029-85BE-358983B620D9}" type="sibTrans" cxnId="{8DC3A4CF-29BF-4904-B270-FD73243D2868}">
      <dgm:prSet/>
      <dgm:spPr/>
      <dgm:t>
        <a:bodyPr/>
        <a:lstStyle/>
        <a:p>
          <a:endParaRPr lang="ru-RU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Забезпечення українському суспільству стимулів, мотивації та ресурсів для внутрішнього розвитку, використання потенціалу суб’єктів політико-правової та культурно-релігійної сфер співвідносно з їх реальними матеріальними і духовними досягненнями</a:t>
          </a:r>
          <a:endParaRPr lang="uk-UA" sz="1500" b="1" dirty="0">
            <a:solidFill>
              <a:schemeClr val="tx1"/>
            </a:solidFill>
          </a:endParaRPr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3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</dgm:pt>
    <dgm:pt modelId="{FFEAD08D-C5CD-46F4-B41D-A5FF207D44DF}" type="pres">
      <dgm:prSet presAssocID="{584B2378-4AFA-4ACC-82C7-F2990CCA4F46}" presName="extraNode" presStyleLbl="node1" presStyleIdx="0" presStyleCnt="3"/>
      <dgm:spPr/>
    </dgm:pt>
    <dgm:pt modelId="{50F2FD13-53AC-458F-98BA-50DA26CA3D4A}" type="pres">
      <dgm:prSet presAssocID="{584B2378-4AFA-4ACC-82C7-F2990CCA4F46}" presName="dstNode" presStyleLbl="node1" presStyleIdx="0" presStyleCnt="3"/>
      <dgm:spPr/>
    </dgm:pt>
    <dgm:pt modelId="{39017FCB-6ABA-4278-AE9C-897B8B1354A3}" type="pres">
      <dgm:prSet presAssocID="{5640140A-5C07-4E8F-8942-4778BEBEEA19}" presName="text_1" presStyleLbl="node1" presStyleIdx="0" presStyleCnt="3" custScaleX="99211" custLinFactNeighborX="93" custLinFactNeighborY="1543">
        <dgm:presLayoutVars>
          <dgm:bulletEnabled val="1"/>
        </dgm:presLayoutVars>
      </dgm:prSet>
      <dgm:spPr/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3" custScaleX="82317" custScaleY="85567" custLinFactNeighborX="1352" custLinFactNeighborY="1352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2FC296AA-55B7-4CC8-8CF1-697690C4DAA9}" type="pres">
      <dgm:prSet presAssocID="{406A84C2-54EF-4F38-8CCE-299020052A2E}" presName="text_2" presStyleLbl="node1" presStyleIdx="1" presStyleCnt="3" custScaleX="99661" custScaleY="165229">
        <dgm:presLayoutVars>
          <dgm:bulletEnabled val="1"/>
        </dgm:presLayoutVars>
      </dgm:prSet>
      <dgm:spPr/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3" custScaleX="132091" custScaleY="135433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95650FB2-B567-47FE-A84B-52A55AA4E390}" type="pres">
      <dgm:prSet presAssocID="{4FB709ED-7C5A-4FCC-8E72-5F2D858CDBA1}" presName="text_3" presStyleLbl="node1" presStyleIdx="2" presStyleCnt="3" custScaleY="155918" custLinFactNeighborY="27032">
        <dgm:presLayoutVars>
          <dgm:bulletEnabled val="1"/>
        </dgm:presLayoutVars>
      </dgm:prSet>
      <dgm:spPr/>
    </dgm:pt>
    <dgm:pt modelId="{6F011A70-301F-466A-831A-9D42DDDE6B78}" type="pres">
      <dgm:prSet presAssocID="{4FB709ED-7C5A-4FCC-8E72-5F2D858CDBA1}" presName="accent_3" presStyleCnt="0"/>
      <dgm:spPr/>
    </dgm:pt>
    <dgm:pt modelId="{15AEE196-5225-4B36-BCF4-C961227DC23D}" type="pres">
      <dgm:prSet presAssocID="{4FB709ED-7C5A-4FCC-8E72-5F2D858CDBA1}" presName="accentRepeatNode" presStyleLbl="solidFgAcc1" presStyleIdx="2" presStyleCnt="3" custScaleX="122024" custScaleY="120353" custLinFactNeighborX="-5383" custLinFactNeighborY="19738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</dgm:ptLst>
  <dgm:cxnLst>
    <dgm:cxn modelId="{D1436064-80BB-49F9-9B37-FA16B669B0DF}" type="presOf" srcId="{5640140A-5C07-4E8F-8942-4778BEBEEA19}" destId="{39017FCB-6ABA-4278-AE9C-897B8B1354A3}" srcOrd="0" destOrd="0" presId="urn:microsoft.com/office/officeart/2008/layout/VerticalCurvedList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D0C0A990-3702-4FA0-917D-02010CA7CAD7}" type="presOf" srcId="{584B2378-4AFA-4ACC-82C7-F2990CCA4F46}" destId="{DF68CAD7-CFFE-4BD4-B941-2732BFD167C5}" srcOrd="0" destOrd="0" presId="urn:microsoft.com/office/officeart/2008/layout/VerticalCurvedList"/>
    <dgm:cxn modelId="{BE55BB9A-1D33-4234-8194-1E271806881A}" type="presOf" srcId="{4FB709ED-7C5A-4FCC-8E72-5F2D858CDBA1}" destId="{95650FB2-B567-47FE-A84B-52A55AA4E390}" srcOrd="0" destOrd="0" presId="urn:microsoft.com/office/officeart/2008/layout/VerticalCurvedList"/>
    <dgm:cxn modelId="{F4FC48AB-0510-4091-B48A-74E2DFBDD656}" type="presOf" srcId="{406A84C2-54EF-4F38-8CCE-299020052A2E}" destId="{2FC296AA-55B7-4CC8-8CF1-697690C4DAA9}" srcOrd="0" destOrd="0" presId="urn:microsoft.com/office/officeart/2008/layout/VerticalCurvedList"/>
    <dgm:cxn modelId="{8DC3A4CF-29BF-4904-B270-FD73243D2868}" srcId="{584B2378-4AFA-4ACC-82C7-F2990CCA4F46}" destId="{4FB709ED-7C5A-4FCC-8E72-5F2D858CDBA1}" srcOrd="2" destOrd="0" parTransId="{EBD9BBF9-C881-4317-A22D-BD81C8AF4EAB}" sibTransId="{5F89AE4C-46C5-4029-85BE-358983B620D9}"/>
    <dgm:cxn modelId="{DFA437D3-1891-4F8B-9D1C-18C77457EC39}" type="presOf" srcId="{9B643F6F-CC3F-4B36-B480-AA5D27DA9DD1}" destId="{17380899-4172-45D4-B49E-8C78DCACBCA1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2C3D6B2F-1B33-4CCA-B7F3-705EDBD85BCC}" type="presParOf" srcId="{DF68CAD7-CFFE-4BD4-B941-2732BFD167C5}" destId="{5CFCD2A4-F264-4160-ACD8-BB6C867EF690}" srcOrd="0" destOrd="0" presId="urn:microsoft.com/office/officeart/2008/layout/VerticalCurvedList"/>
    <dgm:cxn modelId="{0D5E7402-946A-4027-B89E-488895A74A71}" type="presParOf" srcId="{5CFCD2A4-F264-4160-ACD8-BB6C867EF690}" destId="{35E54E6F-8EB8-4B11-BFCD-6BB425BC4B9B}" srcOrd="0" destOrd="0" presId="urn:microsoft.com/office/officeart/2008/layout/VerticalCurvedList"/>
    <dgm:cxn modelId="{554A7F28-B417-4E40-8BFD-B600BE05D5BB}" type="presParOf" srcId="{35E54E6F-8EB8-4B11-BFCD-6BB425BC4B9B}" destId="{44D9BB30-435A-44E7-80C0-D6674DC1FFF6}" srcOrd="0" destOrd="0" presId="urn:microsoft.com/office/officeart/2008/layout/VerticalCurvedList"/>
    <dgm:cxn modelId="{86E54E19-C89E-4A5E-8E4B-AD210A16FFE5}" type="presParOf" srcId="{35E54E6F-8EB8-4B11-BFCD-6BB425BC4B9B}" destId="{17380899-4172-45D4-B49E-8C78DCACBCA1}" srcOrd="1" destOrd="0" presId="urn:microsoft.com/office/officeart/2008/layout/VerticalCurvedList"/>
    <dgm:cxn modelId="{1F5555A6-D80C-4669-BF0F-D2685B9692CC}" type="presParOf" srcId="{35E54E6F-8EB8-4B11-BFCD-6BB425BC4B9B}" destId="{FFEAD08D-C5CD-46F4-B41D-A5FF207D44DF}" srcOrd="2" destOrd="0" presId="urn:microsoft.com/office/officeart/2008/layout/VerticalCurvedList"/>
    <dgm:cxn modelId="{DD488A92-47CE-44B1-96A9-8F5B01ABC456}" type="presParOf" srcId="{35E54E6F-8EB8-4B11-BFCD-6BB425BC4B9B}" destId="{50F2FD13-53AC-458F-98BA-50DA26CA3D4A}" srcOrd="3" destOrd="0" presId="urn:microsoft.com/office/officeart/2008/layout/VerticalCurvedList"/>
    <dgm:cxn modelId="{04546F07-1D8D-4612-A156-94B773E50441}" type="presParOf" srcId="{5CFCD2A4-F264-4160-ACD8-BB6C867EF690}" destId="{39017FCB-6ABA-4278-AE9C-897B8B1354A3}" srcOrd="1" destOrd="0" presId="urn:microsoft.com/office/officeart/2008/layout/VerticalCurvedList"/>
    <dgm:cxn modelId="{19869B49-9359-4A6E-B7CD-1D2BCA31D387}" type="presParOf" srcId="{5CFCD2A4-F264-4160-ACD8-BB6C867EF690}" destId="{D44D94B0-0DAC-4762-9F93-E63F1A1FB621}" srcOrd="2" destOrd="0" presId="urn:microsoft.com/office/officeart/2008/layout/VerticalCurvedList"/>
    <dgm:cxn modelId="{97E670D0-5BB4-4427-AEB4-7288FBB3AC90}" type="presParOf" srcId="{D44D94B0-0DAC-4762-9F93-E63F1A1FB621}" destId="{6B9D2FD5-44BE-4962-B517-2EF8A0C6F21D}" srcOrd="0" destOrd="0" presId="urn:microsoft.com/office/officeart/2008/layout/VerticalCurvedList"/>
    <dgm:cxn modelId="{A5077462-2FD5-4CB9-8925-BAE13DD92DA9}" type="presParOf" srcId="{5CFCD2A4-F264-4160-ACD8-BB6C867EF690}" destId="{2FC296AA-55B7-4CC8-8CF1-697690C4DAA9}" srcOrd="3" destOrd="0" presId="urn:microsoft.com/office/officeart/2008/layout/VerticalCurvedList"/>
    <dgm:cxn modelId="{BA5417A9-1110-476D-B600-C79BF12D85FF}" type="presParOf" srcId="{5CFCD2A4-F264-4160-ACD8-BB6C867EF690}" destId="{5EEEC5F1-BE58-4E32-A6D3-D33F6CBDAAE9}" srcOrd="4" destOrd="0" presId="urn:microsoft.com/office/officeart/2008/layout/VerticalCurvedList"/>
    <dgm:cxn modelId="{07008EE3-EAD3-4905-983F-5CF8B0EE124E}" type="presParOf" srcId="{5EEEC5F1-BE58-4E32-A6D3-D33F6CBDAAE9}" destId="{E0D58FB0-085D-4CFC-89C3-433192D35BE3}" srcOrd="0" destOrd="0" presId="urn:microsoft.com/office/officeart/2008/layout/VerticalCurvedList"/>
    <dgm:cxn modelId="{BE0BF3EE-5DA8-4F57-A4CC-438B987634C1}" type="presParOf" srcId="{5CFCD2A4-F264-4160-ACD8-BB6C867EF690}" destId="{95650FB2-B567-47FE-A84B-52A55AA4E390}" srcOrd="5" destOrd="0" presId="urn:microsoft.com/office/officeart/2008/layout/VerticalCurvedList"/>
    <dgm:cxn modelId="{FD94688A-1276-4D0F-B0DC-C8E056977FE5}" type="presParOf" srcId="{5CFCD2A4-F264-4160-ACD8-BB6C867EF690}" destId="{6F011A70-301F-466A-831A-9D42DDDE6B78}" srcOrd="6" destOrd="0" presId="urn:microsoft.com/office/officeart/2008/layout/VerticalCurvedList"/>
    <dgm:cxn modelId="{E382ABF4-E17C-4944-96D7-3D66326CB187}" type="presParOf" srcId="{6F011A70-301F-466A-831A-9D42DDDE6B78}" destId="{15AEE196-5225-4B36-BCF4-C961227DC2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96F0CD-AE18-4264-B411-BF0EE7947E1F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Розроблення та впровадження науково-практичного та змістового забезпечення </a:t>
          </a:r>
          <a:r>
            <a:rPr lang="uk-UA" sz="1500" b="0" dirty="0">
              <a:solidFill>
                <a:schemeClr val="tx1"/>
              </a:solidFill>
            </a:rPr>
            <a:t>Стандарту вищої освіти за спеціальністю 052 «Політологія» для першого (бакалаврського) та другого (магістерського) рівнів вищої освіти</a:t>
          </a:r>
          <a:endParaRPr lang="ru-RU" sz="1500" b="0" dirty="0">
            <a:solidFill>
              <a:schemeClr val="tx1"/>
            </a:solidFill>
          </a:endParaRPr>
        </a:p>
      </dgm:t>
    </dgm:pt>
    <dgm:pt modelId="{63508B4A-B6DB-41A7-BB4C-37B13DED93C6}" type="parTrans" cxnId="{504FA689-902D-4B82-AEB7-D0121CAE4547}">
      <dgm:prSet/>
      <dgm:spPr/>
      <dgm:t>
        <a:bodyPr/>
        <a:lstStyle/>
        <a:p>
          <a:endParaRPr lang="ru-RU"/>
        </a:p>
      </dgm:t>
    </dgm:pt>
    <dgm:pt modelId="{5C134D75-F064-4DD0-B98E-B3BFBF50B698}" type="sibTrans" cxnId="{504FA689-902D-4B82-AEB7-D0121CAE4547}">
      <dgm:prSet/>
      <dgm:spPr/>
      <dgm:t>
        <a:bodyPr/>
        <a:lstStyle/>
        <a:p>
          <a:endParaRPr lang="ru-RU"/>
        </a:p>
      </dgm:t>
    </dgm:pt>
    <dgm:pt modelId="{4DD3EB6B-9053-441F-BDA8-36F376283706}">
      <dgm:prSet custT="1"/>
      <dgm:spPr/>
      <dgm:t>
        <a:bodyPr/>
        <a:lstStyle/>
        <a:p>
          <a:pPr algn="just"/>
          <a:r>
            <a:rPr lang="uk-UA" sz="1600" dirty="0">
              <a:solidFill>
                <a:schemeClr val="tx1"/>
              </a:solidFill>
            </a:rPr>
            <a:t>Розроблення та впровадження науково-практичного та змістового забезпечення </a:t>
          </a:r>
          <a:r>
            <a:rPr lang="uk-UA" sz="1600" b="0" dirty="0">
              <a:solidFill>
                <a:schemeClr val="tx1"/>
              </a:solidFill>
            </a:rPr>
            <a:t>Стандарту вищої освіти за спеціальністю 031 «Релігієзнавство» для третього рівнів вищої освіти та спеціальності 033 «Філософія» для 1-3 рівнів вищої освіти</a:t>
          </a:r>
          <a:endParaRPr lang="ru-RU" sz="1600" b="0" dirty="0">
            <a:solidFill>
              <a:schemeClr val="tx1"/>
            </a:solidFill>
          </a:endParaRPr>
        </a:p>
      </dgm:t>
    </dgm:pt>
    <dgm:pt modelId="{EAD5D793-A440-4A1F-A115-1D6B320EFF14}" type="parTrans" cxnId="{81D83799-006B-47B2-9891-16E3C5E68E83}">
      <dgm:prSet/>
      <dgm:spPr/>
      <dgm:t>
        <a:bodyPr/>
        <a:lstStyle/>
        <a:p>
          <a:endParaRPr lang="uk-UA"/>
        </a:p>
      </dgm:t>
    </dgm:pt>
    <dgm:pt modelId="{345E8596-2D86-44DE-B299-E4179B31125B}" type="sibTrans" cxnId="{81D83799-006B-47B2-9891-16E3C5E68E83}">
      <dgm:prSet/>
      <dgm:spPr/>
      <dgm:t>
        <a:bodyPr/>
        <a:lstStyle/>
        <a:p>
          <a:endParaRPr lang="uk-UA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2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</dgm:pt>
    <dgm:pt modelId="{FFEAD08D-C5CD-46F4-B41D-A5FF207D44DF}" type="pres">
      <dgm:prSet presAssocID="{584B2378-4AFA-4ACC-82C7-F2990CCA4F46}" presName="extraNode" presStyleLbl="node1" presStyleIdx="0" presStyleCnt="2"/>
      <dgm:spPr/>
    </dgm:pt>
    <dgm:pt modelId="{50F2FD13-53AC-458F-98BA-50DA26CA3D4A}" type="pres">
      <dgm:prSet presAssocID="{584B2378-4AFA-4ACC-82C7-F2990CCA4F46}" presName="dstNode" presStyleLbl="node1" presStyleIdx="0" presStyleCnt="2"/>
      <dgm:spPr/>
    </dgm:pt>
    <dgm:pt modelId="{A5FDC9DA-9335-114D-BC64-4B0BC08D5248}" type="pres">
      <dgm:prSet presAssocID="{2E96F0CD-AE18-4264-B411-BF0EE7947E1F}" presName="text_1" presStyleLbl="node1" presStyleIdx="0" presStyleCnt="2">
        <dgm:presLayoutVars>
          <dgm:bulletEnabled val="1"/>
        </dgm:presLayoutVars>
      </dgm:prSet>
      <dgm:spPr/>
    </dgm:pt>
    <dgm:pt modelId="{39DE8501-891D-5E4E-B53C-09A1F72F1408}" type="pres">
      <dgm:prSet presAssocID="{2E96F0CD-AE18-4264-B411-BF0EE7947E1F}" presName="accent_1" presStyleCnt="0"/>
      <dgm:spPr/>
    </dgm:pt>
    <dgm:pt modelId="{F1DF99A9-20C2-41B1-8C7A-5CED966B482E}" type="pres">
      <dgm:prSet presAssocID="{2E96F0CD-AE18-4264-B411-BF0EE7947E1F}" presName="accentRepeatNode" presStyleLbl="solidFgAcc1" presStyleIdx="0" presStyleCnt="2" custScaleX="91489" custScaleY="91201" custLinFactNeighborX="-5004" custLinFactNeighborY="27637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E327509C-0DD8-437B-93D2-B7C0D32C5A6A}" type="pres">
      <dgm:prSet presAssocID="{4DD3EB6B-9053-441F-BDA8-36F376283706}" presName="text_2" presStyleLbl="node1" presStyleIdx="1" presStyleCnt="2" custLinFactNeighborX="381" custLinFactNeighborY="2637">
        <dgm:presLayoutVars>
          <dgm:bulletEnabled val="1"/>
        </dgm:presLayoutVars>
      </dgm:prSet>
      <dgm:spPr/>
    </dgm:pt>
    <dgm:pt modelId="{9016B36D-C234-475D-8446-7540A87BEA7E}" type="pres">
      <dgm:prSet presAssocID="{4DD3EB6B-9053-441F-BDA8-36F376283706}" presName="accent_2" presStyleCnt="0"/>
      <dgm:spPr/>
    </dgm:pt>
    <dgm:pt modelId="{A15E1778-654E-4CE4-AC30-1D085A0E52F5}" type="pres">
      <dgm:prSet presAssocID="{4DD3EB6B-9053-441F-BDA8-36F376283706}" presName="accentRepeatNode" presStyleLbl="solidFgAcc1" presStyleIdx="1" presStyleCnt="2"/>
      <dgm:spPr/>
    </dgm:pt>
  </dgm:ptLst>
  <dgm:cxnLst>
    <dgm:cxn modelId="{7E79481F-D941-BD41-9C1F-BD9612B4E9A5}" type="presOf" srcId="{5C134D75-F064-4DD0-B98E-B3BFBF50B698}" destId="{17380899-4172-45D4-B49E-8C78DCACBCA1}" srcOrd="0" destOrd="0" presId="urn:microsoft.com/office/officeart/2008/layout/VerticalCurvedList"/>
    <dgm:cxn modelId="{6D124182-2431-9047-BADD-C00AF576D023}" type="presOf" srcId="{2E96F0CD-AE18-4264-B411-BF0EE7947E1F}" destId="{A5FDC9DA-9335-114D-BC64-4B0BC08D5248}" srcOrd="0" destOrd="0" presId="urn:microsoft.com/office/officeart/2008/layout/VerticalCurvedList"/>
    <dgm:cxn modelId="{23B2F788-4597-4938-A73E-AA634D4260D3}" type="presOf" srcId="{4DD3EB6B-9053-441F-BDA8-36F376283706}" destId="{E327509C-0DD8-437B-93D2-B7C0D32C5A6A}" srcOrd="0" destOrd="0" presId="urn:microsoft.com/office/officeart/2008/layout/VerticalCurvedList"/>
    <dgm:cxn modelId="{504FA689-902D-4B82-AEB7-D0121CAE4547}" srcId="{584B2378-4AFA-4ACC-82C7-F2990CCA4F46}" destId="{2E96F0CD-AE18-4264-B411-BF0EE7947E1F}" srcOrd="0" destOrd="0" parTransId="{63508B4A-B6DB-41A7-BB4C-37B13DED93C6}" sibTransId="{5C134D75-F064-4DD0-B98E-B3BFBF50B698}"/>
    <dgm:cxn modelId="{D0C0A990-3702-4FA0-917D-02010CA7CAD7}" type="presOf" srcId="{584B2378-4AFA-4ACC-82C7-F2990CCA4F46}" destId="{DF68CAD7-CFFE-4BD4-B941-2732BFD167C5}" srcOrd="0" destOrd="0" presId="urn:microsoft.com/office/officeart/2008/layout/VerticalCurvedList"/>
    <dgm:cxn modelId="{81D83799-006B-47B2-9891-16E3C5E68E83}" srcId="{584B2378-4AFA-4ACC-82C7-F2990CCA4F46}" destId="{4DD3EB6B-9053-441F-BDA8-36F376283706}" srcOrd="1" destOrd="0" parTransId="{EAD5D793-A440-4A1F-A115-1D6B320EFF14}" sibTransId="{345E8596-2D86-44DE-B299-E4179B31125B}"/>
    <dgm:cxn modelId="{2C3D6B2F-1B33-4CCA-B7F3-705EDBD85BCC}" type="presParOf" srcId="{DF68CAD7-CFFE-4BD4-B941-2732BFD167C5}" destId="{5CFCD2A4-F264-4160-ACD8-BB6C867EF690}" srcOrd="0" destOrd="0" presId="urn:microsoft.com/office/officeart/2008/layout/VerticalCurvedList"/>
    <dgm:cxn modelId="{0D5E7402-946A-4027-B89E-488895A74A71}" type="presParOf" srcId="{5CFCD2A4-F264-4160-ACD8-BB6C867EF690}" destId="{35E54E6F-8EB8-4B11-BFCD-6BB425BC4B9B}" srcOrd="0" destOrd="0" presId="urn:microsoft.com/office/officeart/2008/layout/VerticalCurvedList"/>
    <dgm:cxn modelId="{554A7F28-B417-4E40-8BFD-B600BE05D5BB}" type="presParOf" srcId="{35E54E6F-8EB8-4B11-BFCD-6BB425BC4B9B}" destId="{44D9BB30-435A-44E7-80C0-D6674DC1FFF6}" srcOrd="0" destOrd="0" presId="urn:microsoft.com/office/officeart/2008/layout/VerticalCurvedList"/>
    <dgm:cxn modelId="{86E54E19-C89E-4A5E-8E4B-AD210A16FFE5}" type="presParOf" srcId="{35E54E6F-8EB8-4B11-BFCD-6BB425BC4B9B}" destId="{17380899-4172-45D4-B49E-8C78DCACBCA1}" srcOrd="1" destOrd="0" presId="urn:microsoft.com/office/officeart/2008/layout/VerticalCurvedList"/>
    <dgm:cxn modelId="{1F5555A6-D80C-4669-BF0F-D2685B9692CC}" type="presParOf" srcId="{35E54E6F-8EB8-4B11-BFCD-6BB425BC4B9B}" destId="{FFEAD08D-C5CD-46F4-B41D-A5FF207D44DF}" srcOrd="2" destOrd="0" presId="urn:microsoft.com/office/officeart/2008/layout/VerticalCurvedList"/>
    <dgm:cxn modelId="{DD488A92-47CE-44B1-96A9-8F5B01ABC456}" type="presParOf" srcId="{35E54E6F-8EB8-4B11-BFCD-6BB425BC4B9B}" destId="{50F2FD13-53AC-458F-98BA-50DA26CA3D4A}" srcOrd="3" destOrd="0" presId="urn:microsoft.com/office/officeart/2008/layout/VerticalCurvedList"/>
    <dgm:cxn modelId="{E891DD4D-5BC0-9642-B119-F34DB91F07B2}" type="presParOf" srcId="{5CFCD2A4-F264-4160-ACD8-BB6C867EF690}" destId="{A5FDC9DA-9335-114D-BC64-4B0BC08D5248}" srcOrd="1" destOrd="0" presId="urn:microsoft.com/office/officeart/2008/layout/VerticalCurvedList"/>
    <dgm:cxn modelId="{9DA8FA4A-D578-AA4E-B737-B6DC2376465A}" type="presParOf" srcId="{5CFCD2A4-F264-4160-ACD8-BB6C867EF690}" destId="{39DE8501-891D-5E4E-B53C-09A1F72F1408}" srcOrd="2" destOrd="0" presId="urn:microsoft.com/office/officeart/2008/layout/VerticalCurvedList"/>
    <dgm:cxn modelId="{065D7BC1-F37B-AF4B-93BE-3A9E2E0AD4ED}" type="presParOf" srcId="{39DE8501-891D-5E4E-B53C-09A1F72F1408}" destId="{F1DF99A9-20C2-41B1-8C7A-5CED966B482E}" srcOrd="0" destOrd="0" presId="urn:microsoft.com/office/officeart/2008/layout/VerticalCurvedList"/>
    <dgm:cxn modelId="{01638127-4A30-480A-BF41-327704C2EC57}" type="presParOf" srcId="{5CFCD2A4-F264-4160-ACD8-BB6C867EF690}" destId="{E327509C-0DD8-437B-93D2-B7C0D32C5A6A}" srcOrd="3" destOrd="0" presId="urn:microsoft.com/office/officeart/2008/layout/VerticalCurvedList"/>
    <dgm:cxn modelId="{CCC92D84-1AB2-485E-88C8-D44037E60B62}" type="presParOf" srcId="{5CFCD2A4-F264-4160-ACD8-BB6C867EF690}" destId="{9016B36D-C234-475D-8446-7540A87BEA7E}" srcOrd="4" destOrd="0" presId="urn:microsoft.com/office/officeart/2008/layout/VerticalCurvedList"/>
    <dgm:cxn modelId="{3239194C-AB9A-446A-9DB1-D3CB061E326A}" type="presParOf" srcId="{9016B36D-C234-475D-8446-7540A87BEA7E}" destId="{A15E1778-654E-4CE4-AC30-1D085A0E52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Кризовий синдром модернізації незалежної України: причини </a:t>
          </a:r>
          <a:r>
            <a:rPr lang="uk-UA" sz="1600" b="1" i="1">
              <a:solidFill>
                <a:schemeClr val="bg1"/>
              </a:solidFill>
            </a:rPr>
            <a:t>виникнення та </a:t>
          </a:r>
          <a:r>
            <a:rPr lang="uk-UA" sz="1600" b="1" i="1" dirty="0">
              <a:solidFill>
                <a:schemeClr val="bg1"/>
              </a:solidFill>
            </a:rPr>
            <a:t>засоби подолання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Пояркова Т.К.,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Ідеологія </a:t>
          </a:r>
          <a:r>
            <a:rPr lang="uk-UA" sz="1600" b="1" i="1" dirty="0" err="1">
              <a:solidFill>
                <a:schemeClr val="bg1"/>
              </a:solidFill>
            </a:rPr>
            <a:t>“русского</a:t>
          </a:r>
          <a:r>
            <a:rPr lang="uk-UA" sz="1600" b="1" i="1" dirty="0">
              <a:solidFill>
                <a:schemeClr val="bg1"/>
              </a:solidFill>
            </a:rPr>
            <a:t> </a:t>
          </a:r>
          <a:r>
            <a:rPr lang="uk-UA" sz="1600" b="1" i="1" dirty="0" err="1">
              <a:solidFill>
                <a:schemeClr val="bg1"/>
              </a:solidFill>
            </a:rPr>
            <a:t>мира”</a:t>
          </a:r>
          <a:r>
            <a:rPr lang="uk-UA" sz="1600" b="1" i="1" dirty="0">
              <a:solidFill>
                <a:schemeClr val="bg1"/>
              </a:solidFill>
            </a:rPr>
            <a:t>: виклики для світу та України</a:t>
          </a: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EDC99B2F-E24E-4E51-BAD1-D287AB49CFE1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Свобода слова і діяльність ЗМІ в Україні</a:t>
          </a:r>
        </a:p>
      </dgm:t>
    </dgm:pt>
    <dgm:pt modelId="{647CD559-1075-403B-92EC-DAE46EDDF51B}" type="parTrans" cxnId="{7DF08A11-EF19-40A6-B940-47BA475536F6}">
      <dgm:prSet/>
      <dgm:spPr/>
      <dgm:t>
        <a:bodyPr/>
        <a:lstStyle/>
        <a:p>
          <a:endParaRPr lang="uk-UA"/>
        </a:p>
      </dgm:t>
    </dgm:pt>
    <dgm:pt modelId="{8C9FB4E8-1646-433C-83E8-A57DD28868D8}" type="sibTrans" cxnId="{7DF08A11-EF19-40A6-B940-47BA475536F6}">
      <dgm:prSet/>
      <dgm:spPr/>
      <dgm:t>
        <a:bodyPr/>
        <a:lstStyle/>
        <a:p>
          <a:endParaRPr lang="uk-UA"/>
        </a:p>
      </dgm:t>
    </dgm:pt>
    <dgm:pt modelId="{A24042D1-35A0-4AD4-B2B0-8A7314960804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>
              <a:solidFill>
                <a:schemeClr val="bg1"/>
              </a:solidFill>
            </a:rPr>
            <a:t>Процеси у вищій освіті в світлі сучасної фази </a:t>
          </a:r>
          <a:r>
            <a:rPr lang="uk-UA" sz="1600" b="1" i="1" dirty="0" err="1">
              <a:solidFill>
                <a:schemeClr val="bg1"/>
              </a:solidFill>
            </a:rPr>
            <a:t>євротрансформаційних</a:t>
          </a:r>
          <a:r>
            <a:rPr lang="uk-UA" sz="1600" b="1" i="1" dirty="0">
              <a:solidFill>
                <a:schemeClr val="bg1"/>
              </a:solidFill>
            </a:rPr>
            <a:t> процесів</a:t>
          </a:r>
        </a:p>
      </dgm:t>
    </dgm:pt>
    <dgm:pt modelId="{54C62603-0B1A-47CE-B7FB-93554B467CE2}" type="parTrans" cxnId="{3673CB41-424B-4EC5-8BDA-CFBD72D32FD1}">
      <dgm:prSet/>
      <dgm:spPr/>
      <dgm:t>
        <a:bodyPr/>
        <a:lstStyle/>
        <a:p>
          <a:endParaRPr lang="uk-UA"/>
        </a:p>
      </dgm:t>
    </dgm:pt>
    <dgm:pt modelId="{74E4BC99-CF49-4CDE-A50E-84820CF0D805}" type="sibTrans" cxnId="{3673CB41-424B-4EC5-8BDA-CFBD72D32FD1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Костюк Т.О., 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Популізм як загроза сталого демократичного розвитку держав</a:t>
          </a: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Панасюк Л.В.,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F04A3819-F90D-4679-8B86-EDFDC6B6C417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Палій О.А.,</a:t>
          </a:r>
        </a:p>
      </dgm:t>
    </dgm:pt>
    <dgm:pt modelId="{236DE15E-6117-4BE0-8EE3-6B003CF7904E}" type="parTrans" cxnId="{C34B0852-458B-4A47-81BC-475DC94A32D1}">
      <dgm:prSet/>
      <dgm:spPr/>
      <dgm:t>
        <a:bodyPr/>
        <a:lstStyle/>
        <a:p>
          <a:endParaRPr lang="uk-UA"/>
        </a:p>
      </dgm:t>
    </dgm:pt>
    <dgm:pt modelId="{CDF8761E-A89A-4E52-9D22-38C733E10B15}" type="sibTrans" cxnId="{C34B0852-458B-4A47-81BC-475DC94A32D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Лавриненко Г.А.,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ru-RU" sz="1600" b="1" i="1" dirty="0" err="1">
              <a:solidFill>
                <a:schemeClr val="bg1"/>
              </a:solidFill>
            </a:rPr>
            <a:t>Еволюційні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ризики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сучасної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демократії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Пугач В.Г.,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4748D32F-A506-41BF-8B51-D974E5955D0A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Проблеми та перспективи реформування ООН</a:t>
          </a:r>
        </a:p>
      </dgm:t>
    </dgm:pt>
    <dgm:pt modelId="{BEA39A97-E598-442B-A7D3-F7A2C20C1474}" type="parTrans" cxnId="{A833E052-127F-40A0-9033-97266EAA7B5C}">
      <dgm:prSet/>
      <dgm:spPr/>
      <dgm:t>
        <a:bodyPr/>
        <a:lstStyle/>
        <a:p>
          <a:endParaRPr lang="uk-UA"/>
        </a:p>
      </dgm:t>
    </dgm:pt>
    <dgm:pt modelId="{AD1BBE33-A501-4C42-A44D-2C8382EC0ED7}" type="sibTrans" cxnId="{A833E052-127F-40A0-9033-97266EAA7B5C}">
      <dgm:prSet/>
      <dgm:spPr/>
      <dgm:t>
        <a:bodyPr/>
        <a:lstStyle/>
        <a:p>
          <a:endParaRPr lang="uk-UA"/>
        </a:p>
      </dgm:t>
    </dgm:pt>
    <dgm:pt modelId="{5A0C289E-2C8A-47EF-A13D-48377E70A192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Ощипок</a:t>
          </a:r>
          <a:r>
            <a:rPr lang="uk-UA" sz="1600" dirty="0">
              <a:solidFill>
                <a:schemeClr val="tx1"/>
              </a:solidFill>
            </a:rPr>
            <a:t> І.Ф., </a:t>
          </a:r>
        </a:p>
      </dgm:t>
    </dgm:pt>
    <dgm:pt modelId="{6A318CFA-0932-4C2B-BA1D-FFC13CD1773F}" type="parTrans" cxnId="{66BDA317-5DC8-43E4-B207-D18F2C46B7F3}">
      <dgm:prSet/>
      <dgm:spPr/>
      <dgm:t>
        <a:bodyPr/>
        <a:lstStyle/>
        <a:p>
          <a:endParaRPr lang="uk-UA"/>
        </a:p>
      </dgm:t>
    </dgm:pt>
    <dgm:pt modelId="{1BBA8D59-F8D3-4D21-9A65-4754B6358B29}" type="sibTrans" cxnId="{66BDA317-5DC8-43E4-B207-D18F2C46B7F3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FFF118D9-4F2E-4139-AD8E-194334EA231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BC698577-A924-4B06-A48B-141606821C29}" type="parTrans" cxnId="{CFE66E2F-5C7D-496B-AB24-E75A606BB725}">
      <dgm:prSet/>
      <dgm:spPr/>
      <dgm:t>
        <a:bodyPr/>
        <a:lstStyle/>
        <a:p>
          <a:endParaRPr lang="ru-RU"/>
        </a:p>
      </dgm:t>
    </dgm:pt>
    <dgm:pt modelId="{DFFFCC2C-3621-4F9A-A676-F478FBD4FE72}" type="sibTrans" cxnId="{CFE66E2F-5C7D-496B-AB24-E75A606BB725}">
      <dgm:prSet/>
      <dgm:spPr/>
      <dgm:t>
        <a:bodyPr/>
        <a:lstStyle/>
        <a:p>
          <a:endParaRPr lang="ru-RU"/>
        </a:p>
      </dgm:t>
    </dgm:pt>
    <dgm:pt modelId="{A4261C2F-9E81-40E8-A929-C7B0158932C2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A9E14C84-E4D4-4AF2-8768-A4CAB3700F36}" type="parTrans" cxnId="{28A40519-57A2-4C11-BEF0-8FB2DA091DCB}">
      <dgm:prSet/>
      <dgm:spPr/>
      <dgm:t>
        <a:bodyPr/>
        <a:lstStyle/>
        <a:p>
          <a:endParaRPr lang="ru-RU"/>
        </a:p>
      </dgm:t>
    </dgm:pt>
    <dgm:pt modelId="{60A30298-D26E-4D5C-9821-F7532950A048}" type="sibTrans" cxnId="{28A40519-57A2-4C11-BEF0-8FB2DA091DCB}">
      <dgm:prSet/>
      <dgm:spPr/>
      <dgm:t>
        <a:bodyPr/>
        <a:lstStyle/>
        <a:p>
          <a:endParaRPr lang="ru-RU"/>
        </a:p>
      </dgm:t>
    </dgm:pt>
    <dgm:pt modelId="{3EE995F6-33C1-48E8-95BC-AE5EDB2FA314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д.н.держ.упр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85E2DE56-CB13-4044-8075-07F24192CACE}" type="parTrans" cxnId="{A5D14CC3-7203-444D-802C-A7BD5F25A493}">
      <dgm:prSet/>
      <dgm:spPr/>
      <dgm:t>
        <a:bodyPr/>
        <a:lstStyle/>
        <a:p>
          <a:endParaRPr lang="ru-RU"/>
        </a:p>
      </dgm:t>
    </dgm:pt>
    <dgm:pt modelId="{622A7837-1F04-41F9-A59F-47AB5D65A3B1}" type="sibTrans" cxnId="{A5D14CC3-7203-444D-802C-A7BD5F25A493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0900364A-7A28-4D94-AC24-7BDC9188B7FA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доктор філософії, доцент</a:t>
          </a:r>
        </a:p>
      </dgm:t>
    </dgm:pt>
    <dgm:pt modelId="{B5E2067E-0D5B-430C-816F-3FC14BE8D49F}" type="parTrans" cxnId="{FDE75172-A497-4579-9F9E-F9BA46F796C2}">
      <dgm:prSet/>
      <dgm:spPr/>
      <dgm:t>
        <a:bodyPr/>
        <a:lstStyle/>
        <a:p>
          <a:endParaRPr lang="ru-RU"/>
        </a:p>
      </dgm:t>
    </dgm:pt>
    <dgm:pt modelId="{301CD8DA-AFE8-4FF8-89D6-573B72809138}" type="sibTrans" cxnId="{FDE75172-A497-4579-9F9E-F9BA46F796C2}">
      <dgm:prSet/>
      <dgm:spPr/>
      <dgm:t>
        <a:bodyPr/>
        <a:lstStyle/>
        <a:p>
          <a:endParaRPr lang="ru-RU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7" custScaleX="208250" custLinFactNeighborX="98514" custLinFactNeighborY="9257">
        <dgm:presLayoutVars>
          <dgm:bulletEnabled val="1"/>
        </dgm:presLayoutVars>
      </dgm:prSet>
      <dgm:spPr/>
    </dgm:pt>
    <dgm:pt modelId="{66EA387E-0AB5-41A8-9CB4-E6AEB777A7E2}" type="pres">
      <dgm:prSet presAssocID="{24891650-E361-49FE-970E-8C474EE572EB}" presName="childShp" presStyleLbl="bgAccFollowNode1" presStyleIdx="0" presStyleCnt="7" custScaleX="71378" custLinFactX="-100000" custLinFactNeighborX="-125508" custLinFactNeighborY="10901">
        <dgm:presLayoutVars>
          <dgm:bulletEnabled val="1"/>
        </dgm:presLayoutVars>
      </dgm:prSet>
      <dgm:spPr/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7" custScaleX="217048" custLinFactNeighborX="99655" custLinFactNeighborY="9257">
        <dgm:presLayoutVars>
          <dgm:bulletEnabled val="1"/>
        </dgm:presLayoutVars>
      </dgm:prSet>
      <dgm:spPr/>
    </dgm:pt>
    <dgm:pt modelId="{914A7504-0BEA-43EA-963C-E0533F56DE76}" type="pres">
      <dgm:prSet presAssocID="{A777B5FF-2AC0-4BDC-B5AB-8CF85A4C3D0F}" presName="childShp" presStyleLbl="bgAccFollowNode1" presStyleIdx="1" presStyleCnt="7" custScaleX="74951" custLinFactX="-98923" custLinFactNeighborX="-100000">
        <dgm:presLayoutVars>
          <dgm:bulletEnabled val="1"/>
        </dgm:presLayoutVars>
      </dgm:prSet>
      <dgm:spPr/>
    </dgm:pt>
    <dgm:pt modelId="{C6AA081B-9EE3-46FA-A4A1-978CED01411F}" type="pres">
      <dgm:prSet presAssocID="{8C28AD90-8D89-4EC8-9074-886CB36F6773}" presName="spacing" presStyleCnt="0"/>
      <dgm:spPr/>
    </dgm:pt>
    <dgm:pt modelId="{23F3DF12-31E9-4B4F-BD7E-7B953E81D6F5}" type="pres">
      <dgm:prSet presAssocID="{EDC99B2F-E24E-4E51-BAD1-D287AB49CFE1}" presName="linNode" presStyleCnt="0"/>
      <dgm:spPr/>
    </dgm:pt>
    <dgm:pt modelId="{14D613A8-9F41-4767-A308-EF7EFBE02CD9}" type="pres">
      <dgm:prSet presAssocID="{EDC99B2F-E24E-4E51-BAD1-D287AB49CFE1}" presName="parentShp" presStyleLbl="node1" presStyleIdx="2" presStyleCnt="7" custScaleX="248614" custLinFactNeighborX="95603" custLinFactNeighborY="9256">
        <dgm:presLayoutVars>
          <dgm:bulletEnabled val="1"/>
        </dgm:presLayoutVars>
      </dgm:prSet>
      <dgm:spPr/>
    </dgm:pt>
    <dgm:pt modelId="{6D2A6E9A-2B31-4ED3-B0B4-2EA833280738}" type="pres">
      <dgm:prSet presAssocID="{EDC99B2F-E24E-4E51-BAD1-D287AB49CFE1}" presName="childShp" presStyleLbl="bgAccFollowNode1" presStyleIdx="2" presStyleCnt="7" custScaleX="86017" custLinFactX="-100000" custLinFactNeighborX="-107706" custLinFactNeighborY="-2314">
        <dgm:presLayoutVars>
          <dgm:bulletEnabled val="1"/>
        </dgm:presLayoutVars>
      </dgm:prSet>
      <dgm:spPr/>
    </dgm:pt>
    <dgm:pt modelId="{49C58FD0-0AEF-4D5B-9C81-E90717779F90}" type="pres">
      <dgm:prSet presAssocID="{8C9FB4E8-1646-433C-83E8-A57DD28868D8}" presName="spacing" presStyleCnt="0"/>
      <dgm:spPr/>
    </dgm:pt>
    <dgm:pt modelId="{A5C39DE2-8B66-43A9-BF67-C58B882EC402}" type="pres">
      <dgm:prSet presAssocID="{A24042D1-35A0-4AD4-B2B0-8A7314960804}" presName="linNode" presStyleCnt="0"/>
      <dgm:spPr/>
    </dgm:pt>
    <dgm:pt modelId="{A2F820D5-1035-4E7B-89D3-AC8F776ADA5D}" type="pres">
      <dgm:prSet presAssocID="{A24042D1-35A0-4AD4-B2B0-8A7314960804}" presName="parentShp" presStyleLbl="node1" presStyleIdx="3" presStyleCnt="7" custScaleX="248324" custLinFactNeighborX="99778" custLinFactNeighborY="2314">
        <dgm:presLayoutVars>
          <dgm:bulletEnabled val="1"/>
        </dgm:presLayoutVars>
      </dgm:prSet>
      <dgm:spPr/>
    </dgm:pt>
    <dgm:pt modelId="{AF0544DB-2E7D-4CC2-9019-6A6E45244A99}" type="pres">
      <dgm:prSet presAssocID="{A24042D1-35A0-4AD4-B2B0-8A7314960804}" presName="childShp" presStyleLbl="bgAccFollowNode1" presStyleIdx="3" presStyleCnt="7" custScaleX="85897" custLinFactX="-99107" custLinFactNeighborX="-100000" custLinFactNeighborY="-6942">
        <dgm:presLayoutVars>
          <dgm:bulletEnabled val="1"/>
        </dgm:presLayoutVars>
      </dgm:prSet>
      <dgm:spPr/>
    </dgm:pt>
    <dgm:pt modelId="{D2DDDEC4-118E-4F39-9785-B51D93711BE2}" type="pres">
      <dgm:prSet presAssocID="{74E4BC99-CF49-4CDE-A50E-84820CF0D805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4" presStyleCnt="7" custScaleX="268743" custLinFactNeighborX="99967" custLinFactNeighborY="2314">
        <dgm:presLayoutVars>
          <dgm:bulletEnabled val="1"/>
        </dgm:presLayoutVars>
      </dgm:prSet>
      <dgm:spPr/>
    </dgm:pt>
    <dgm:pt modelId="{1D23B9F5-7319-4A9B-94EF-DB0FFBEFC48D}" type="pres">
      <dgm:prSet presAssocID="{414473D6-5CEF-43F3-9326-BAD7840D33AC}" presName="childShp" presStyleLbl="bgAccFollowNode1" presStyleIdx="4" presStyleCnt="7" custScaleX="94131" custLinFactX="-100000" custLinFactNeighborX="-118901" custLinFactNeighborY="-2315">
        <dgm:presLayoutVars>
          <dgm:bulletEnabled val="1"/>
        </dgm:presLayoutVars>
      </dgm:prSet>
      <dgm:spPr/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5" presStyleCnt="7" custScaleX="241998" custLinFactNeighborX="99006" custLinFactNeighborY="2314">
        <dgm:presLayoutVars>
          <dgm:bulletEnabled val="1"/>
        </dgm:presLayoutVars>
      </dgm:prSet>
      <dgm:spPr/>
    </dgm:pt>
    <dgm:pt modelId="{C8D285C8-4B50-4BCE-ABD1-D67F1D777B50}" type="pres">
      <dgm:prSet presAssocID="{4C6C5012-D55F-4CD8-84F1-4641603DFDD5}" presName="childShp" presStyleLbl="bgAccFollowNode1" presStyleIdx="5" presStyleCnt="7" custScaleX="85505" custLinFactX="-99625" custLinFactNeighborX="-100000">
        <dgm:presLayoutVars>
          <dgm:bulletEnabled val="1"/>
        </dgm:presLayoutVars>
      </dgm:prSet>
      <dgm:spPr/>
    </dgm:pt>
    <dgm:pt modelId="{ED236BBD-FCBA-4694-91B6-A03C45E0DC97}" type="pres">
      <dgm:prSet presAssocID="{604FC4C1-657B-4CD5-B0E1-C8D955CF18A0}" presName="spacing" presStyleCnt="0"/>
      <dgm:spPr/>
    </dgm:pt>
    <dgm:pt modelId="{1976A68F-30F1-403E-83B8-C0D2EC247F7F}" type="pres">
      <dgm:prSet presAssocID="{4748D32F-A506-41BF-8B51-D974E5955D0A}" presName="linNode" presStyleCnt="0"/>
      <dgm:spPr/>
    </dgm:pt>
    <dgm:pt modelId="{8CB70077-60ED-4285-959E-2CC62164BF38}" type="pres">
      <dgm:prSet presAssocID="{4748D32F-A506-41BF-8B51-D974E5955D0A}" presName="parentShp" presStyleLbl="node1" presStyleIdx="6" presStyleCnt="7" custScaleX="249707" custLinFactNeighborX="99487" custLinFactNeighborY="-2314">
        <dgm:presLayoutVars>
          <dgm:bulletEnabled val="1"/>
        </dgm:presLayoutVars>
      </dgm:prSet>
      <dgm:spPr/>
    </dgm:pt>
    <dgm:pt modelId="{0ABC2740-AC65-42D3-B745-9799C1218746}" type="pres">
      <dgm:prSet presAssocID="{4748D32F-A506-41BF-8B51-D974E5955D0A}" presName="childShp" presStyleLbl="bgAccFollowNode1" presStyleIdx="6" presStyleCnt="7" custScaleX="88323" custLinFactX="-99605" custLinFactNeighborX="-100000" custLinFactNeighborY="2003">
        <dgm:presLayoutVars>
          <dgm:bulletEnabled val="1"/>
        </dgm:presLayoutVars>
      </dgm:prSet>
      <dgm:spPr/>
    </dgm:pt>
  </dgm:ptLst>
  <dgm:cxnLst>
    <dgm:cxn modelId="{E5C00A00-C0BA-404F-9890-219E8F487F97}" type="presOf" srcId="{0900364A-7A28-4D94-AC24-7BDC9188B7FA}" destId="{0ABC2740-AC65-42D3-B745-9799C1218746}" srcOrd="0" destOrd="1" presId="urn:microsoft.com/office/officeart/2005/8/layout/vList6"/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7DF08A11-EF19-40A6-B940-47BA475536F6}" srcId="{DBE5D45F-226D-4364-B536-4F528159D100}" destId="{EDC99B2F-E24E-4E51-BAD1-D287AB49CFE1}" srcOrd="2" destOrd="0" parTransId="{647CD559-1075-403B-92EC-DAE46EDDF51B}" sibTransId="{8C9FB4E8-1646-433C-83E8-A57DD28868D8}"/>
    <dgm:cxn modelId="{1B004B14-9E1E-4AD6-87C2-97D17F3385E6}" srcId="{A24042D1-35A0-4AD4-B2B0-8A7314960804}" destId="{11237D23-09E8-4E5F-AB7E-38AB6FBBCB81}" srcOrd="0" destOrd="0" parTransId="{C9EA3877-8C02-4F67-8113-81571F307316}" sibTransId="{7D226747-9E20-4F83-A2C9-502FC5D790C7}"/>
    <dgm:cxn modelId="{66BDA317-5DC8-43E4-B207-D18F2C46B7F3}" srcId="{4748D32F-A506-41BF-8B51-D974E5955D0A}" destId="{5A0C289E-2C8A-47EF-A13D-48377E70A192}" srcOrd="0" destOrd="0" parTransId="{6A318CFA-0932-4C2B-BA1D-FFC13CD1773F}" sibTransId="{1BBA8D59-F8D3-4D21-9A65-4754B6358B29}"/>
    <dgm:cxn modelId="{28A40519-57A2-4C11-BEF0-8FB2DA091DCB}" srcId="{24891650-E361-49FE-970E-8C474EE572EB}" destId="{A4261C2F-9E81-40E8-A929-C7B0158932C2}" srcOrd="1" destOrd="0" parTransId="{A9E14C84-E4D4-4AF2-8768-A4CAB3700F36}" sibTransId="{60A30298-D26E-4D5C-9821-F7532950A048}"/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1FD21021-9C64-497B-A420-FA96E7B07152}" type="presOf" srcId="{EDC99B2F-E24E-4E51-BAD1-D287AB49CFE1}" destId="{14D613A8-9F41-4767-A308-EF7EFBE02CD9}" srcOrd="0" destOrd="0" presId="urn:microsoft.com/office/officeart/2005/8/layout/vList6"/>
    <dgm:cxn modelId="{CFE66E2F-5C7D-496B-AB24-E75A606BB725}" srcId="{EDC99B2F-E24E-4E51-BAD1-D287AB49CFE1}" destId="{FFF118D9-4F2E-4139-AD8E-194334EA231A}" srcOrd="1" destOrd="0" parTransId="{BC698577-A924-4B06-A48B-141606821C29}" sibTransId="{DFFFCC2C-3621-4F9A-A676-F478FBD4FE72}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134A6F39-E3E7-425B-87D9-D27BFBE1B2C6}" srcId="{DBE5D45F-226D-4364-B536-4F528159D100}" destId="{414473D6-5CEF-43F3-9326-BAD7840D33AC}" srcOrd="4" destOrd="0" parTransId="{15702347-C88D-46DA-96C4-353D41529A03}" sibTransId="{DA801247-D4F8-4AF7-878D-934A28618A51}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CCC9B83C-1B9A-4A2C-B779-CDB4AAA83800}" type="presOf" srcId="{A24042D1-35A0-4AD4-B2B0-8A7314960804}" destId="{A2F820D5-1035-4E7B-89D3-AC8F776ADA5D}" srcOrd="0" destOrd="0" presId="urn:microsoft.com/office/officeart/2005/8/layout/vList6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3673CB41-424B-4EC5-8BDA-CFBD72D32FD1}" srcId="{DBE5D45F-226D-4364-B536-4F528159D100}" destId="{A24042D1-35A0-4AD4-B2B0-8A7314960804}" srcOrd="3" destOrd="0" parTransId="{54C62603-0B1A-47CE-B7FB-93554B467CE2}" sibTransId="{74E4BC99-CF49-4CDE-A50E-84820CF0D805}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E9BB3A6D-4F90-466B-A750-DF261E73E976}" type="presOf" srcId="{FFF118D9-4F2E-4139-AD8E-194334EA231A}" destId="{6D2A6E9A-2B31-4ED3-B0B4-2EA833280738}" srcOrd="0" destOrd="1" presId="urn:microsoft.com/office/officeart/2005/8/layout/vList6"/>
    <dgm:cxn modelId="{C34B0852-458B-4A47-81BC-475DC94A32D1}" srcId="{EDC99B2F-E24E-4E51-BAD1-D287AB49CFE1}" destId="{F04A3819-F90D-4679-8B86-EDFDC6B6C417}" srcOrd="0" destOrd="0" parTransId="{236DE15E-6117-4BE0-8EE3-6B003CF7904E}" sibTransId="{CDF8761E-A89A-4E52-9D22-38C733E10B15}"/>
    <dgm:cxn modelId="{FDE75172-A497-4579-9F9E-F9BA46F796C2}" srcId="{4748D32F-A506-41BF-8B51-D974E5955D0A}" destId="{0900364A-7A28-4D94-AC24-7BDC9188B7FA}" srcOrd="1" destOrd="0" parTransId="{B5E2067E-0D5B-430C-816F-3FC14BE8D49F}" sibTransId="{301CD8DA-AFE8-4FF8-89D6-573B72809138}"/>
    <dgm:cxn modelId="{7649D872-7DCD-4C64-ABA5-6B2F5F05F620}" type="presOf" srcId="{F04A3819-F90D-4679-8B86-EDFDC6B6C417}" destId="{6D2A6E9A-2B31-4ED3-B0B4-2EA833280738}" srcOrd="0" destOrd="0" presId="urn:microsoft.com/office/officeart/2005/8/layout/vList6"/>
    <dgm:cxn modelId="{A833E052-127F-40A0-9033-97266EAA7B5C}" srcId="{DBE5D45F-226D-4364-B536-4F528159D100}" destId="{4748D32F-A506-41BF-8B51-D974E5955D0A}" srcOrd="6" destOrd="0" parTransId="{BEA39A97-E598-442B-A7D3-F7A2C20C1474}" sibTransId="{AD1BBE33-A501-4C42-A44D-2C8382EC0ED7}"/>
    <dgm:cxn modelId="{8CB54753-7DC6-44AE-9550-2A5845EB0297}" type="presOf" srcId="{A4261C2F-9E81-40E8-A929-C7B0158932C2}" destId="{66EA387E-0AB5-41A8-9CB4-E6AEB777A7E2}" srcOrd="0" destOrd="1" presId="urn:microsoft.com/office/officeart/2005/8/layout/vList6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DB745E94-5A13-4051-9738-DF3993C1E0B5}" type="presOf" srcId="{3EE995F6-33C1-48E8-95BC-AE5EDB2FA314}" destId="{AF0544DB-2E7D-4CC2-9019-6A6E45244A99}" srcOrd="0" destOrd="1" presId="urn:microsoft.com/office/officeart/2005/8/layout/vList6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836C86B1-CB59-4C49-AA44-A14C5E9891F7}" type="presOf" srcId="{5A0C289E-2C8A-47EF-A13D-48377E70A192}" destId="{0ABC2740-AC65-42D3-B745-9799C1218746}" srcOrd="0" destOrd="0" presId="urn:microsoft.com/office/officeart/2005/8/layout/vList6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A5D14CC3-7203-444D-802C-A7BD5F25A493}" srcId="{A24042D1-35A0-4AD4-B2B0-8A7314960804}" destId="{3EE995F6-33C1-48E8-95BC-AE5EDB2FA314}" srcOrd="1" destOrd="0" parTransId="{85E2DE56-CB13-4044-8075-07F24192CACE}" sibTransId="{622A7837-1F04-41F9-A59F-47AB5D65A3B1}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D1BD7DDA-F5EB-451F-8309-2B925AD6967E}" type="presOf" srcId="{4748D32F-A506-41BF-8B51-D974E5955D0A}" destId="{8CB70077-60ED-4285-959E-2CC62164BF38}" srcOrd="0" destOrd="0" presId="urn:microsoft.com/office/officeart/2005/8/layout/vList6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CCADA8FB-991C-47F5-8FF1-D378565134E2}" type="presOf" srcId="{11237D23-09E8-4E5F-AB7E-38AB6FBBCB81}" destId="{AF0544DB-2E7D-4CC2-9019-6A6E45244A99}" srcOrd="0" destOrd="0" presId="urn:microsoft.com/office/officeart/2005/8/layout/vList6"/>
    <dgm:cxn modelId="{274132FD-80F0-4E0C-9F3F-39D2E5552D8B}" srcId="{DBE5D45F-226D-4364-B536-4F528159D100}" destId="{4C6C5012-D55F-4CD8-84F1-4641603DFDD5}" srcOrd="5" destOrd="0" parTransId="{8128BB53-3A7F-4FF5-87EE-12C3777DAF25}" sibTransId="{604FC4C1-657B-4CD5-B0E1-C8D955CF18A0}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FB21B0B1-060B-4BDD-A3E8-F97E1FFEC725}" type="presParOf" srcId="{9D691799-416D-44A8-95F4-AF01CEACE1B7}" destId="{23F3DF12-31E9-4B4F-BD7E-7B953E81D6F5}" srcOrd="4" destOrd="0" presId="urn:microsoft.com/office/officeart/2005/8/layout/vList6"/>
    <dgm:cxn modelId="{D59955BE-92ED-4728-B4CD-7A1BC4735A4E}" type="presParOf" srcId="{23F3DF12-31E9-4B4F-BD7E-7B953E81D6F5}" destId="{14D613A8-9F41-4767-A308-EF7EFBE02CD9}" srcOrd="0" destOrd="0" presId="urn:microsoft.com/office/officeart/2005/8/layout/vList6"/>
    <dgm:cxn modelId="{5F28A869-F9F7-46C9-90EC-D9E8F054C530}" type="presParOf" srcId="{23F3DF12-31E9-4B4F-BD7E-7B953E81D6F5}" destId="{6D2A6E9A-2B31-4ED3-B0B4-2EA833280738}" srcOrd="1" destOrd="0" presId="urn:microsoft.com/office/officeart/2005/8/layout/vList6"/>
    <dgm:cxn modelId="{63A36BD7-B707-4D5B-8805-DC568542BD37}" type="presParOf" srcId="{9D691799-416D-44A8-95F4-AF01CEACE1B7}" destId="{49C58FD0-0AEF-4D5B-9C81-E90717779F90}" srcOrd="5" destOrd="0" presId="urn:microsoft.com/office/officeart/2005/8/layout/vList6"/>
    <dgm:cxn modelId="{A9B0AE36-0419-4067-BA9A-7B9B015B07DA}" type="presParOf" srcId="{9D691799-416D-44A8-95F4-AF01CEACE1B7}" destId="{A5C39DE2-8B66-43A9-BF67-C58B882EC402}" srcOrd="6" destOrd="0" presId="urn:microsoft.com/office/officeart/2005/8/layout/vList6"/>
    <dgm:cxn modelId="{D70B3308-6B07-4F64-8C79-0AFDE40AECB7}" type="presParOf" srcId="{A5C39DE2-8B66-43A9-BF67-C58B882EC402}" destId="{A2F820D5-1035-4E7B-89D3-AC8F776ADA5D}" srcOrd="0" destOrd="0" presId="urn:microsoft.com/office/officeart/2005/8/layout/vList6"/>
    <dgm:cxn modelId="{454C4538-FC57-45E9-AA3F-094DD2A5E062}" type="presParOf" srcId="{A5C39DE2-8B66-43A9-BF67-C58B882EC402}" destId="{AF0544DB-2E7D-4CC2-9019-6A6E45244A99}" srcOrd="1" destOrd="0" presId="urn:microsoft.com/office/officeart/2005/8/layout/vList6"/>
    <dgm:cxn modelId="{2C6DE2FE-18BD-405A-8F1F-A1C55E405E7C}" type="presParOf" srcId="{9D691799-416D-44A8-95F4-AF01CEACE1B7}" destId="{D2DDDEC4-118E-4F39-9785-B51D93711BE2}" srcOrd="7" destOrd="0" presId="urn:microsoft.com/office/officeart/2005/8/layout/vList6"/>
    <dgm:cxn modelId="{0A9F60F5-7A2A-4A43-B01A-29D005F90F86}" type="presParOf" srcId="{9D691799-416D-44A8-95F4-AF01CEACE1B7}" destId="{2770D0D5-776E-40E9-A2FB-26B6C79C5CFD}" srcOrd="8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9" destOrd="0" presId="urn:microsoft.com/office/officeart/2005/8/layout/vList6"/>
    <dgm:cxn modelId="{40540AF7-30A8-4270-AF98-AF4430C6C4A9}" type="presParOf" srcId="{9D691799-416D-44A8-95F4-AF01CEACE1B7}" destId="{2232B9F8-7B45-42D9-B0D5-B67D78185366}" srcOrd="10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  <dgm:cxn modelId="{12059EAC-2474-41D2-A481-BC010742E532}" type="presParOf" srcId="{9D691799-416D-44A8-95F4-AF01CEACE1B7}" destId="{ED236BBD-FCBA-4694-91B6-A03C45E0DC97}" srcOrd="11" destOrd="0" presId="urn:microsoft.com/office/officeart/2005/8/layout/vList6"/>
    <dgm:cxn modelId="{BE4522CD-C73A-4D1D-B380-D9A45D0B508D}" type="presParOf" srcId="{9D691799-416D-44A8-95F4-AF01CEACE1B7}" destId="{1976A68F-30F1-403E-83B8-C0D2EC247F7F}" srcOrd="12" destOrd="0" presId="urn:microsoft.com/office/officeart/2005/8/layout/vList6"/>
    <dgm:cxn modelId="{AF8189DC-6A68-49D6-94FF-AA751EAE3B82}" type="presParOf" srcId="{1976A68F-30F1-403E-83B8-C0D2EC247F7F}" destId="{8CB70077-60ED-4285-959E-2CC62164BF38}" srcOrd="0" destOrd="0" presId="urn:microsoft.com/office/officeart/2005/8/layout/vList6"/>
    <dgm:cxn modelId="{C791C122-8D80-4CEF-A965-5A39E979DDD9}" type="presParOf" srcId="{1976A68F-30F1-403E-83B8-C0D2EC247F7F}" destId="{0ABC2740-AC65-42D3-B745-9799C12187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Філософія та семіотика права й релігії: актуальні запити гуманітарного і правового розвитку України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Остащук</a:t>
          </a:r>
          <a:r>
            <a:rPr lang="uk-UA" sz="1600" dirty="0">
              <a:solidFill>
                <a:schemeClr val="tx1"/>
              </a:solidFill>
            </a:rPr>
            <a:t> І.Б.,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/>
        <a:lstStyle/>
        <a:p>
          <a:pPr algn="l"/>
          <a:r>
            <a:rPr lang="ru-RU" sz="1600" b="1" i="1" dirty="0" err="1"/>
            <a:t>Українські</a:t>
          </a:r>
          <a:r>
            <a:rPr lang="ru-RU" sz="1600" b="1" i="1" dirty="0"/>
            <a:t> </a:t>
          </a:r>
          <a:r>
            <a:rPr lang="ru-RU" sz="1600" b="1" i="1" dirty="0" err="1"/>
            <a:t>біженці</a:t>
          </a:r>
          <a:r>
            <a:rPr lang="ru-RU" sz="1600" b="1" i="1" dirty="0"/>
            <a:t> в ЄС: </a:t>
          </a:r>
          <a:r>
            <a:rPr lang="ru-RU" sz="1600" b="1" i="1" dirty="0" err="1"/>
            <a:t>невизначеність</a:t>
          </a:r>
          <a:r>
            <a:rPr lang="ru-RU" sz="1600" b="1" i="1" dirty="0"/>
            <a:t>, </a:t>
          </a:r>
          <a:r>
            <a:rPr lang="ru-RU" sz="1600" b="1" i="1" dirty="0" err="1"/>
            <a:t>нерівність</a:t>
          </a:r>
          <a:r>
            <a:rPr lang="ru-RU" sz="1600" b="1" i="1" dirty="0"/>
            <a:t>, </a:t>
          </a:r>
          <a:r>
            <a:rPr lang="ru-RU" sz="1600" b="1" i="1" dirty="0" err="1"/>
            <a:t>потенційний</a:t>
          </a:r>
          <a:r>
            <a:rPr lang="ru-RU" sz="1600" b="1" i="1" dirty="0"/>
            <a:t> </a:t>
          </a:r>
          <a:r>
            <a:rPr lang="ru-RU" sz="1600" b="1" i="1" dirty="0" err="1"/>
            <a:t>середній</a:t>
          </a:r>
          <a:r>
            <a:rPr lang="ru-RU" sz="1600" b="1" i="1" dirty="0"/>
            <a:t> </a:t>
          </a:r>
          <a:r>
            <a:rPr lang="ru-RU" sz="1600" b="1" i="1" dirty="0" err="1"/>
            <a:t>клас</a:t>
          </a:r>
          <a:endParaRPr lang="uk-UA" sz="1600" b="1" i="1" dirty="0">
            <a:solidFill>
              <a:schemeClr val="bg1"/>
            </a:solidFill>
          </a:endParaRP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EDC99B2F-E24E-4E51-BAD1-D287AB49CFE1}">
      <dgm:prSet phldrT="[Текст]" custT="1"/>
      <dgm:spPr>
        <a:solidFill>
          <a:srgbClr val="009999"/>
        </a:solidFill>
      </dgm:spPr>
      <dgm:t>
        <a:bodyPr/>
        <a:lstStyle/>
        <a:p>
          <a:pPr algn="l"/>
          <a:r>
            <a:rPr lang="ru-RU" sz="1600" b="1" i="1" dirty="0" err="1"/>
            <a:t>Понятійно-категоріальний</a:t>
          </a:r>
          <a:r>
            <a:rPr lang="ru-RU" sz="1600" b="1" i="1" dirty="0"/>
            <a:t> </a:t>
          </a:r>
          <a:r>
            <a:rPr lang="ru-RU" sz="1600" b="1" i="1" dirty="0" err="1"/>
            <a:t>апарат</a:t>
          </a:r>
          <a:r>
            <a:rPr lang="ru-RU" sz="1600" b="1" i="1" dirty="0"/>
            <a:t> </a:t>
          </a:r>
          <a:r>
            <a:rPr lang="ru-RU" sz="1600" b="1" i="1" dirty="0" err="1"/>
            <a:t>гуманітарної</a:t>
          </a:r>
          <a:r>
            <a:rPr lang="ru-RU" sz="1600" b="1" i="1" dirty="0"/>
            <a:t> </a:t>
          </a:r>
          <a:r>
            <a:rPr lang="ru-RU" sz="1600" b="1" i="1" dirty="0" err="1"/>
            <a:t>безпеки</a:t>
          </a:r>
          <a:r>
            <a:rPr lang="ru-RU" sz="1600" b="1" i="1" dirty="0"/>
            <a:t> в </a:t>
          </a:r>
          <a:r>
            <a:rPr lang="ru-RU" sz="1600" b="1" i="1" dirty="0" err="1"/>
            <a:t>контексті</a:t>
          </a:r>
          <a:r>
            <a:rPr lang="ru-RU" sz="1600" b="1" i="1" dirty="0"/>
            <a:t> </a:t>
          </a:r>
          <a:r>
            <a:rPr lang="ru-RU" sz="1600" b="1" i="1" dirty="0" err="1"/>
            <a:t>біоетичного</a:t>
          </a:r>
          <a:r>
            <a:rPr lang="ru-RU" sz="1600" b="1" i="1" dirty="0"/>
            <a:t> дискурсу</a:t>
          </a:r>
          <a:endParaRPr lang="uk-UA" sz="1600" b="1" i="1" dirty="0">
            <a:solidFill>
              <a:schemeClr val="bg1"/>
            </a:solidFill>
          </a:endParaRPr>
        </a:p>
      </dgm:t>
    </dgm:pt>
    <dgm:pt modelId="{647CD559-1075-403B-92EC-DAE46EDDF51B}" type="parTrans" cxnId="{7DF08A11-EF19-40A6-B940-47BA475536F6}">
      <dgm:prSet/>
      <dgm:spPr/>
      <dgm:t>
        <a:bodyPr/>
        <a:lstStyle/>
        <a:p>
          <a:endParaRPr lang="uk-UA"/>
        </a:p>
      </dgm:t>
    </dgm:pt>
    <dgm:pt modelId="{8C9FB4E8-1646-433C-83E8-A57DD28868D8}" type="sibTrans" cxnId="{7DF08A11-EF19-40A6-B940-47BA475536F6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>
        <a:solidFill>
          <a:srgbClr val="DFF9EB"/>
        </a:solidFill>
      </dgm:spPr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Додонов</a:t>
          </a:r>
          <a:r>
            <a:rPr lang="uk-UA" sz="1600" dirty="0">
              <a:solidFill>
                <a:schemeClr val="tx1"/>
              </a:solidFill>
            </a:rPr>
            <a:t> Р.О., </a:t>
          </a:r>
        </a:p>
        <a:p>
          <a:pPr algn="l"/>
          <a:r>
            <a:rPr lang="uk-UA" sz="1600" dirty="0" err="1">
              <a:solidFill>
                <a:schemeClr val="tx1"/>
              </a:solidFill>
            </a:rPr>
            <a:t>філос</a:t>
          </a:r>
          <a:r>
            <a:rPr lang="uk-UA" sz="1600" dirty="0">
              <a:solidFill>
                <a:schemeClr val="tx1"/>
              </a:solidFill>
            </a:rPr>
            <a:t>. н., професор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/>
        <a:lstStyle/>
        <a:p>
          <a:pPr algn="l"/>
          <a:r>
            <a:rPr lang="uk-UA" sz="1600" b="1" i="1" dirty="0"/>
            <a:t>Релігійно-філософський дискурс інформаційної безпеки суспільства в контексті глобалізаційних трансформацій сучасності</a:t>
          </a:r>
          <a:endParaRPr lang="uk-UA" sz="1600" b="1" i="1" dirty="0">
            <a:solidFill>
              <a:schemeClr val="bg1"/>
            </a:solidFill>
          </a:endParaRP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Александрова О.С.,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F04A3819-F90D-4679-8B86-EDFDC6B6C417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Горбань О.В.,</a:t>
          </a:r>
        </a:p>
      </dgm:t>
    </dgm:pt>
    <dgm:pt modelId="{236DE15E-6117-4BE0-8EE3-6B003CF7904E}" type="parTrans" cxnId="{C34B0852-458B-4A47-81BC-475DC94A32D1}">
      <dgm:prSet/>
      <dgm:spPr/>
      <dgm:t>
        <a:bodyPr/>
        <a:lstStyle/>
        <a:p>
          <a:endParaRPr lang="uk-UA"/>
        </a:p>
      </dgm:t>
    </dgm:pt>
    <dgm:pt modelId="{CDF8761E-A89A-4E52-9D22-38C733E10B15}" type="sibTrans" cxnId="{C34B0852-458B-4A47-81BC-475DC94A32D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Ломачинська</a:t>
          </a:r>
          <a:r>
            <a:rPr lang="uk-UA" sz="1600" dirty="0">
              <a:solidFill>
                <a:schemeClr val="tx1"/>
              </a:solidFill>
            </a:rPr>
            <a:t> І.М.,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/>
            <a:t>Міграційні виклики в умовах війни: культурний шок і політична гостинність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Колінько</a:t>
          </a:r>
          <a:r>
            <a:rPr lang="uk-UA" sz="1600" dirty="0">
              <a:solidFill>
                <a:schemeClr val="tx1"/>
              </a:solidFill>
            </a:rPr>
            <a:t> М.В.,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4748D32F-A506-41BF-8B51-D974E5955D0A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Соціальна держава: теоретична концептуалізація та історична практика</a:t>
          </a:r>
        </a:p>
      </dgm:t>
    </dgm:pt>
    <dgm:pt modelId="{BEA39A97-E598-442B-A7D3-F7A2C20C1474}" type="parTrans" cxnId="{A833E052-127F-40A0-9033-97266EAA7B5C}">
      <dgm:prSet/>
      <dgm:spPr/>
      <dgm:t>
        <a:bodyPr/>
        <a:lstStyle/>
        <a:p>
          <a:endParaRPr lang="uk-UA"/>
        </a:p>
      </dgm:t>
    </dgm:pt>
    <dgm:pt modelId="{AD1BBE33-A501-4C42-A44D-2C8382EC0ED7}" type="sibTrans" cxnId="{A833E052-127F-40A0-9033-97266EAA7B5C}">
      <dgm:prSet/>
      <dgm:spPr/>
      <dgm:t>
        <a:bodyPr/>
        <a:lstStyle/>
        <a:p>
          <a:endParaRPr lang="uk-UA"/>
        </a:p>
      </dgm:t>
    </dgm:pt>
    <dgm:pt modelId="{5A0C289E-2C8A-47EF-A13D-48377E70A19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Пасько І.Я., </a:t>
          </a:r>
        </a:p>
      </dgm:t>
    </dgm:pt>
    <dgm:pt modelId="{6A318CFA-0932-4C2B-BA1D-FFC13CD1773F}" type="parTrans" cxnId="{66BDA317-5DC8-43E4-B207-D18F2C46B7F3}">
      <dgm:prSet/>
      <dgm:spPr/>
      <dgm:t>
        <a:bodyPr/>
        <a:lstStyle/>
        <a:p>
          <a:endParaRPr lang="uk-UA"/>
        </a:p>
      </dgm:t>
    </dgm:pt>
    <dgm:pt modelId="{1BBA8D59-F8D3-4D21-9A65-4754B6358B29}" type="sibTrans" cxnId="{66BDA317-5DC8-43E4-B207-D18F2C46B7F3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FFF118D9-4F2E-4139-AD8E-194334EA231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BC698577-A924-4B06-A48B-141606821C29}" type="parTrans" cxnId="{CFE66E2F-5C7D-496B-AB24-E75A606BB725}">
      <dgm:prSet/>
      <dgm:spPr/>
      <dgm:t>
        <a:bodyPr/>
        <a:lstStyle/>
        <a:p>
          <a:endParaRPr lang="ru-RU"/>
        </a:p>
      </dgm:t>
    </dgm:pt>
    <dgm:pt modelId="{DFFFCC2C-3621-4F9A-A676-F478FBD4FE72}" type="sibTrans" cxnId="{CFE66E2F-5C7D-496B-AB24-E75A606BB725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0900364A-7A28-4D94-AC24-7BDC9188B7F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B5E2067E-0D5B-430C-816F-3FC14BE8D49F}" type="parTrans" cxnId="{FDE75172-A497-4579-9F9E-F9BA46F796C2}">
      <dgm:prSet/>
      <dgm:spPr/>
      <dgm:t>
        <a:bodyPr/>
        <a:lstStyle/>
        <a:p>
          <a:endParaRPr lang="ru-RU"/>
        </a:p>
      </dgm:t>
    </dgm:pt>
    <dgm:pt modelId="{301CD8DA-AFE8-4FF8-89D6-573B72809138}" type="sibTrans" cxnId="{FDE75172-A497-4579-9F9E-F9BA46F796C2}">
      <dgm:prSet/>
      <dgm:spPr/>
      <dgm:t>
        <a:bodyPr/>
        <a:lstStyle/>
        <a:p>
          <a:endParaRPr lang="ru-RU"/>
        </a:p>
      </dgm:t>
    </dgm:pt>
    <dgm:pt modelId="{95303D1B-68B9-FE4F-98DD-29083B475D2E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116AA354-A998-7D46-B195-41D120717FBB}" type="parTrans" cxnId="{2B5E5A08-2FCA-6B40-A00D-1F56DE55AD4B}">
      <dgm:prSet/>
      <dgm:spPr/>
      <dgm:t>
        <a:bodyPr/>
        <a:lstStyle/>
        <a:p>
          <a:endParaRPr lang="uk-UA"/>
        </a:p>
      </dgm:t>
    </dgm:pt>
    <dgm:pt modelId="{EA3529A0-812A-3D40-97D0-B1E92B9ECE91}" type="sibTrans" cxnId="{2B5E5A08-2FCA-6B40-A00D-1F56DE55AD4B}">
      <dgm:prSet/>
      <dgm:spPr/>
      <dgm:t>
        <a:bodyPr/>
        <a:lstStyle/>
        <a:p>
          <a:endParaRPr lang="uk-UA"/>
        </a:p>
      </dgm:t>
    </dgm:pt>
    <dgm:pt modelId="{5F1D0F26-6F0B-4067-A260-06593D4E7B2F}">
      <dgm:prSet phldrT="[Текст]" custT="1"/>
      <dgm:spPr>
        <a:solidFill>
          <a:srgbClr val="009999"/>
        </a:solidFill>
      </dgm:spPr>
      <dgm:t>
        <a:bodyPr/>
        <a:lstStyle/>
        <a:p>
          <a:pPr algn="just"/>
          <a:r>
            <a:rPr lang="uk-UA" sz="1600" b="1" i="1" dirty="0">
              <a:solidFill>
                <a:schemeClr val="bg1"/>
              </a:solidFill>
            </a:rPr>
            <a:t>Східноукраїнський конфлікт у дзеркалі соціально-філософської рефлексії</a:t>
          </a:r>
        </a:p>
      </dgm:t>
    </dgm:pt>
    <dgm:pt modelId="{D37C282C-18E7-4854-AD1F-97B061E2F33E}" type="parTrans" cxnId="{B8D33D0D-4BE1-43D5-B202-DC674AB15DBE}">
      <dgm:prSet/>
      <dgm:spPr/>
      <dgm:t>
        <a:bodyPr/>
        <a:lstStyle/>
        <a:p>
          <a:endParaRPr lang="uk-UA"/>
        </a:p>
      </dgm:t>
    </dgm:pt>
    <dgm:pt modelId="{19FE09C7-6E13-489C-809C-A86F10C6AF9C}" type="sibTrans" cxnId="{B8D33D0D-4BE1-43D5-B202-DC674AB15DBE}">
      <dgm:prSet/>
      <dgm:spPr/>
      <dgm:t>
        <a:bodyPr/>
        <a:lstStyle/>
        <a:p>
          <a:endParaRPr lang="uk-UA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8" custScaleX="208250" custLinFactNeighborX="98514" custLinFactNeighborY="9257">
        <dgm:presLayoutVars>
          <dgm:bulletEnabled val="1"/>
        </dgm:presLayoutVars>
      </dgm:prSet>
      <dgm:spPr/>
    </dgm:pt>
    <dgm:pt modelId="{66EA387E-0AB5-41A8-9CB4-E6AEB777A7E2}" type="pres">
      <dgm:prSet presAssocID="{24891650-E361-49FE-970E-8C474EE572EB}" presName="childShp" presStyleLbl="bgAccFollowNode1" presStyleIdx="0" presStyleCnt="8" custScaleX="71378" custLinFactX="-100000" custLinFactNeighborX="-125508" custLinFactNeighborY="10901">
        <dgm:presLayoutVars>
          <dgm:bulletEnabled val="1"/>
        </dgm:presLayoutVars>
      </dgm:prSet>
      <dgm:spPr/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8" custScaleX="217048" custLinFactNeighborX="99655" custLinFactNeighborY="9257">
        <dgm:presLayoutVars>
          <dgm:bulletEnabled val="1"/>
        </dgm:presLayoutVars>
      </dgm:prSet>
      <dgm:spPr/>
    </dgm:pt>
    <dgm:pt modelId="{914A7504-0BEA-43EA-963C-E0533F56DE76}" type="pres">
      <dgm:prSet presAssocID="{A777B5FF-2AC0-4BDC-B5AB-8CF85A4C3D0F}" presName="childShp" presStyleLbl="bgAccFollowNode1" presStyleIdx="1" presStyleCnt="8" custScaleX="74951" custLinFactX="-98923" custLinFactNeighborX="-100000">
        <dgm:presLayoutVars>
          <dgm:bulletEnabled val="1"/>
        </dgm:presLayoutVars>
      </dgm:prSet>
      <dgm:spPr/>
    </dgm:pt>
    <dgm:pt modelId="{C6AA081B-9EE3-46FA-A4A1-978CED01411F}" type="pres">
      <dgm:prSet presAssocID="{8C28AD90-8D89-4EC8-9074-886CB36F6773}" presName="spacing" presStyleCnt="0"/>
      <dgm:spPr/>
    </dgm:pt>
    <dgm:pt modelId="{23F3DF12-31E9-4B4F-BD7E-7B953E81D6F5}" type="pres">
      <dgm:prSet presAssocID="{EDC99B2F-E24E-4E51-BAD1-D287AB49CFE1}" presName="linNode" presStyleCnt="0"/>
      <dgm:spPr/>
    </dgm:pt>
    <dgm:pt modelId="{14D613A8-9F41-4767-A308-EF7EFBE02CD9}" type="pres">
      <dgm:prSet presAssocID="{EDC99B2F-E24E-4E51-BAD1-D287AB49CFE1}" presName="parentShp" presStyleLbl="node1" presStyleIdx="2" presStyleCnt="8" custScaleX="248614" custLinFactNeighborX="95603" custLinFactNeighborY="9256">
        <dgm:presLayoutVars>
          <dgm:bulletEnabled val="1"/>
        </dgm:presLayoutVars>
      </dgm:prSet>
      <dgm:spPr/>
    </dgm:pt>
    <dgm:pt modelId="{6D2A6E9A-2B31-4ED3-B0B4-2EA833280738}" type="pres">
      <dgm:prSet presAssocID="{EDC99B2F-E24E-4E51-BAD1-D287AB49CFE1}" presName="childShp" presStyleLbl="bgAccFollowNode1" presStyleIdx="2" presStyleCnt="8" custScaleX="86017" custLinFactX="-100000" custLinFactNeighborX="-107706" custLinFactNeighborY="-2314">
        <dgm:presLayoutVars>
          <dgm:bulletEnabled val="1"/>
        </dgm:presLayoutVars>
      </dgm:prSet>
      <dgm:spPr/>
    </dgm:pt>
    <dgm:pt modelId="{49C58FD0-0AEF-4D5B-9C81-E90717779F90}" type="pres">
      <dgm:prSet presAssocID="{8C9FB4E8-1646-433C-83E8-A57DD28868D8}" presName="spacing" presStyleCnt="0"/>
      <dgm:spPr/>
    </dgm:pt>
    <dgm:pt modelId="{E0B7D954-4640-44F1-9BE6-35B7A06C8C62}" type="pres">
      <dgm:prSet presAssocID="{11237D23-09E8-4E5F-AB7E-38AB6FBBCB81}" presName="linNode" presStyleCnt="0"/>
      <dgm:spPr/>
    </dgm:pt>
    <dgm:pt modelId="{4E452780-9703-4B4B-8308-327DD87A6E20}" type="pres">
      <dgm:prSet presAssocID="{11237D23-09E8-4E5F-AB7E-38AB6FBBCB81}" presName="parentShp" presStyleLbl="node1" presStyleIdx="3" presStyleCnt="8" custScaleX="82577" custLinFactNeighborX="-5485" custLinFactNeighborY="-4932">
        <dgm:presLayoutVars>
          <dgm:bulletEnabled val="1"/>
        </dgm:presLayoutVars>
      </dgm:prSet>
      <dgm:spPr/>
    </dgm:pt>
    <dgm:pt modelId="{7096E623-B1F5-4639-B2CE-315B9496A44E}" type="pres">
      <dgm:prSet presAssocID="{11237D23-09E8-4E5F-AB7E-38AB6FBBCB81}" presName="childShp" presStyleLbl="bgAccFollowNode1" presStyleIdx="3" presStyleCnt="8" custLinFactNeighborX="-11892" custLinFactNeighborY="2466">
        <dgm:presLayoutVars>
          <dgm:bulletEnabled val="1"/>
        </dgm:presLayoutVars>
      </dgm:prSet>
      <dgm:spPr/>
    </dgm:pt>
    <dgm:pt modelId="{8BB20AB6-41FA-4D7D-981E-FF0FE0A139A1}" type="pres">
      <dgm:prSet presAssocID="{7D226747-9E20-4F83-A2C9-502FC5D790C7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4" presStyleCnt="8" custScaleX="268743" custLinFactNeighborX="94237" custLinFactNeighborY="2314">
        <dgm:presLayoutVars>
          <dgm:bulletEnabled val="1"/>
        </dgm:presLayoutVars>
      </dgm:prSet>
      <dgm:spPr/>
    </dgm:pt>
    <dgm:pt modelId="{1D23B9F5-7319-4A9B-94EF-DB0FFBEFC48D}" type="pres">
      <dgm:prSet presAssocID="{414473D6-5CEF-43F3-9326-BAD7840D33AC}" presName="childShp" presStyleLbl="bgAccFollowNode1" presStyleIdx="4" presStyleCnt="8" custScaleX="94131" custLinFactX="-100000" custLinFactNeighborX="-118901" custLinFactNeighborY="-2315">
        <dgm:presLayoutVars>
          <dgm:bulletEnabled val="1"/>
        </dgm:presLayoutVars>
      </dgm:prSet>
      <dgm:spPr/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5" presStyleCnt="8" custScaleX="241998" custLinFactNeighborX="99006" custLinFactNeighborY="2314">
        <dgm:presLayoutVars>
          <dgm:bulletEnabled val="1"/>
        </dgm:presLayoutVars>
      </dgm:prSet>
      <dgm:spPr/>
    </dgm:pt>
    <dgm:pt modelId="{C8D285C8-4B50-4BCE-ABD1-D67F1D777B50}" type="pres">
      <dgm:prSet presAssocID="{4C6C5012-D55F-4CD8-84F1-4641603DFDD5}" presName="childShp" presStyleLbl="bgAccFollowNode1" presStyleIdx="5" presStyleCnt="8" custScaleX="85505" custLinFactX="-99625" custLinFactNeighborX="-100000">
        <dgm:presLayoutVars>
          <dgm:bulletEnabled val="1"/>
        </dgm:presLayoutVars>
      </dgm:prSet>
      <dgm:spPr/>
    </dgm:pt>
    <dgm:pt modelId="{ED236BBD-FCBA-4694-91B6-A03C45E0DC97}" type="pres">
      <dgm:prSet presAssocID="{604FC4C1-657B-4CD5-B0E1-C8D955CF18A0}" presName="spacing" presStyleCnt="0"/>
      <dgm:spPr/>
    </dgm:pt>
    <dgm:pt modelId="{1976A68F-30F1-403E-83B8-C0D2EC247F7F}" type="pres">
      <dgm:prSet presAssocID="{4748D32F-A506-41BF-8B51-D974E5955D0A}" presName="linNode" presStyleCnt="0"/>
      <dgm:spPr/>
    </dgm:pt>
    <dgm:pt modelId="{8CB70077-60ED-4285-959E-2CC62164BF38}" type="pres">
      <dgm:prSet presAssocID="{4748D32F-A506-41BF-8B51-D974E5955D0A}" presName="parentShp" presStyleLbl="node1" presStyleIdx="6" presStyleCnt="8" custScaleX="249707" custLinFactNeighborX="99487" custLinFactNeighborY="-2314">
        <dgm:presLayoutVars>
          <dgm:bulletEnabled val="1"/>
        </dgm:presLayoutVars>
      </dgm:prSet>
      <dgm:spPr/>
    </dgm:pt>
    <dgm:pt modelId="{0ABC2740-AC65-42D3-B745-9799C1218746}" type="pres">
      <dgm:prSet presAssocID="{4748D32F-A506-41BF-8B51-D974E5955D0A}" presName="childShp" presStyleLbl="bgAccFollowNode1" presStyleIdx="6" presStyleCnt="8" custScaleX="88323" custLinFactX="-99605" custLinFactNeighborX="-100000" custLinFactNeighborY="2003">
        <dgm:presLayoutVars>
          <dgm:bulletEnabled val="1"/>
        </dgm:presLayoutVars>
      </dgm:prSet>
      <dgm:spPr/>
    </dgm:pt>
    <dgm:pt modelId="{9915E6BD-DAF3-4733-800E-966E19E60C5A}" type="pres">
      <dgm:prSet presAssocID="{AD1BBE33-A501-4C42-A44D-2C8382EC0ED7}" presName="spacing" presStyleCnt="0"/>
      <dgm:spPr/>
    </dgm:pt>
    <dgm:pt modelId="{DBB0C0D9-C5C8-446E-9FE6-549163EED16D}" type="pres">
      <dgm:prSet presAssocID="{5F1D0F26-6F0B-4067-A260-06593D4E7B2F}" presName="linNode" presStyleCnt="0"/>
      <dgm:spPr/>
    </dgm:pt>
    <dgm:pt modelId="{4CE90622-13AC-4A48-B6E6-40E5A03EEA92}" type="pres">
      <dgm:prSet presAssocID="{5F1D0F26-6F0B-4067-A260-06593D4E7B2F}" presName="parentShp" presStyleLbl="node1" presStyleIdx="7" presStyleCnt="8" custScaleX="161115" custLinFactY="-200000" custLinFactNeighborX="99680" custLinFactNeighborY="-232869">
        <dgm:presLayoutVars>
          <dgm:bulletEnabled val="1"/>
        </dgm:presLayoutVars>
      </dgm:prSet>
      <dgm:spPr/>
    </dgm:pt>
    <dgm:pt modelId="{710DA012-E71C-4088-B0A7-DA2FFCD86F4D}" type="pres">
      <dgm:prSet presAssocID="{5F1D0F26-6F0B-4067-A260-06593D4E7B2F}" presName="childShp" presStyleLbl="bgAccFollowNode1" presStyleIdx="7" presStyleCnt="8" custFlipHor="0" custScaleX="19344">
        <dgm:presLayoutVars>
          <dgm:bulletEnabled val="1"/>
        </dgm:presLayoutVars>
      </dgm:prSet>
      <dgm:spPr/>
    </dgm:pt>
  </dgm:ptLst>
  <dgm:cxnLst>
    <dgm:cxn modelId="{E5C00A00-C0BA-404F-9890-219E8F487F97}" type="presOf" srcId="{0900364A-7A28-4D94-AC24-7BDC9188B7FA}" destId="{0ABC2740-AC65-42D3-B745-9799C1218746}" srcOrd="0" destOrd="1" presId="urn:microsoft.com/office/officeart/2005/8/layout/vList6"/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2B5E5A08-2FCA-6B40-A00D-1F56DE55AD4B}" srcId="{24891650-E361-49FE-970E-8C474EE572EB}" destId="{95303D1B-68B9-FE4F-98DD-29083B475D2E}" srcOrd="1" destOrd="0" parTransId="{116AA354-A998-7D46-B195-41D120717FBB}" sibTransId="{EA3529A0-812A-3D40-97D0-B1E92B9ECE91}"/>
    <dgm:cxn modelId="{B8D33D0D-4BE1-43D5-B202-DC674AB15DBE}" srcId="{DBE5D45F-226D-4364-B536-4F528159D100}" destId="{5F1D0F26-6F0B-4067-A260-06593D4E7B2F}" srcOrd="7" destOrd="0" parTransId="{D37C282C-18E7-4854-AD1F-97B061E2F33E}" sibTransId="{19FE09C7-6E13-489C-809C-A86F10C6AF9C}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7DF08A11-EF19-40A6-B940-47BA475536F6}" srcId="{DBE5D45F-226D-4364-B536-4F528159D100}" destId="{EDC99B2F-E24E-4E51-BAD1-D287AB49CFE1}" srcOrd="2" destOrd="0" parTransId="{647CD559-1075-403B-92EC-DAE46EDDF51B}" sibTransId="{8C9FB4E8-1646-433C-83E8-A57DD28868D8}"/>
    <dgm:cxn modelId="{1B004B14-9E1E-4AD6-87C2-97D17F3385E6}" srcId="{DBE5D45F-226D-4364-B536-4F528159D100}" destId="{11237D23-09E8-4E5F-AB7E-38AB6FBBCB81}" srcOrd="3" destOrd="0" parTransId="{C9EA3877-8C02-4F67-8113-81571F307316}" sibTransId="{7D226747-9E20-4F83-A2C9-502FC5D790C7}"/>
    <dgm:cxn modelId="{66BDA317-5DC8-43E4-B207-D18F2C46B7F3}" srcId="{4748D32F-A506-41BF-8B51-D974E5955D0A}" destId="{5A0C289E-2C8A-47EF-A13D-48377E70A192}" srcOrd="0" destOrd="0" parTransId="{6A318CFA-0932-4C2B-BA1D-FFC13CD1773F}" sibTransId="{1BBA8D59-F8D3-4D21-9A65-4754B6358B29}"/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1FD21021-9C64-497B-A420-FA96E7B07152}" type="presOf" srcId="{EDC99B2F-E24E-4E51-BAD1-D287AB49CFE1}" destId="{14D613A8-9F41-4767-A308-EF7EFBE02CD9}" srcOrd="0" destOrd="0" presId="urn:microsoft.com/office/officeart/2005/8/layout/vList6"/>
    <dgm:cxn modelId="{18723025-D72D-C646-A282-A5AB9167CA3D}" type="presOf" srcId="{95303D1B-68B9-FE4F-98DD-29083B475D2E}" destId="{66EA387E-0AB5-41A8-9CB4-E6AEB777A7E2}" srcOrd="0" destOrd="1" presId="urn:microsoft.com/office/officeart/2005/8/layout/vList6"/>
    <dgm:cxn modelId="{CFE66E2F-5C7D-496B-AB24-E75A606BB725}" srcId="{EDC99B2F-E24E-4E51-BAD1-D287AB49CFE1}" destId="{FFF118D9-4F2E-4139-AD8E-194334EA231A}" srcOrd="1" destOrd="0" parTransId="{BC698577-A924-4B06-A48B-141606821C29}" sibTransId="{DFFFCC2C-3621-4F9A-A676-F478FBD4FE72}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265F0532-BFC9-4D70-BCCF-F55E34EABCCB}" type="presOf" srcId="{5F1D0F26-6F0B-4067-A260-06593D4E7B2F}" destId="{4CE90622-13AC-4A48-B6E6-40E5A03EEA92}" srcOrd="0" destOrd="0" presId="urn:microsoft.com/office/officeart/2005/8/layout/vList6"/>
    <dgm:cxn modelId="{134A6F39-E3E7-425B-87D9-D27BFBE1B2C6}" srcId="{DBE5D45F-226D-4364-B536-4F528159D100}" destId="{414473D6-5CEF-43F3-9326-BAD7840D33AC}" srcOrd="4" destOrd="0" parTransId="{15702347-C88D-46DA-96C4-353D41529A03}" sibTransId="{DA801247-D4F8-4AF7-878D-934A28618A51}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E9BB3A6D-4F90-466B-A750-DF261E73E976}" type="presOf" srcId="{FFF118D9-4F2E-4139-AD8E-194334EA231A}" destId="{6D2A6E9A-2B31-4ED3-B0B4-2EA833280738}" srcOrd="0" destOrd="1" presId="urn:microsoft.com/office/officeart/2005/8/layout/vList6"/>
    <dgm:cxn modelId="{C34B0852-458B-4A47-81BC-475DC94A32D1}" srcId="{EDC99B2F-E24E-4E51-BAD1-D287AB49CFE1}" destId="{F04A3819-F90D-4679-8B86-EDFDC6B6C417}" srcOrd="0" destOrd="0" parTransId="{236DE15E-6117-4BE0-8EE3-6B003CF7904E}" sibTransId="{CDF8761E-A89A-4E52-9D22-38C733E10B15}"/>
    <dgm:cxn modelId="{FDE75172-A497-4579-9F9E-F9BA46F796C2}" srcId="{4748D32F-A506-41BF-8B51-D974E5955D0A}" destId="{0900364A-7A28-4D94-AC24-7BDC9188B7FA}" srcOrd="1" destOrd="0" parTransId="{B5E2067E-0D5B-430C-816F-3FC14BE8D49F}" sibTransId="{301CD8DA-AFE8-4FF8-89D6-573B72809138}"/>
    <dgm:cxn modelId="{7649D872-7DCD-4C64-ABA5-6B2F5F05F620}" type="presOf" srcId="{F04A3819-F90D-4679-8B86-EDFDC6B6C417}" destId="{6D2A6E9A-2B31-4ED3-B0B4-2EA833280738}" srcOrd="0" destOrd="0" presId="urn:microsoft.com/office/officeart/2005/8/layout/vList6"/>
    <dgm:cxn modelId="{A833E052-127F-40A0-9033-97266EAA7B5C}" srcId="{DBE5D45F-226D-4364-B536-4F528159D100}" destId="{4748D32F-A506-41BF-8B51-D974E5955D0A}" srcOrd="6" destOrd="0" parTransId="{BEA39A97-E598-442B-A7D3-F7A2C20C1474}" sibTransId="{AD1BBE33-A501-4C42-A44D-2C8382EC0ED7}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06DFC779-708C-42C0-8DF5-D5DA1F828943}" type="presOf" srcId="{11237D23-09E8-4E5F-AB7E-38AB6FBBCB81}" destId="{4E452780-9703-4B4B-8308-327DD87A6E20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836C86B1-CB59-4C49-AA44-A14C5E9891F7}" type="presOf" srcId="{5A0C289E-2C8A-47EF-A13D-48377E70A192}" destId="{0ABC2740-AC65-42D3-B745-9799C1218746}" srcOrd="0" destOrd="0" presId="urn:microsoft.com/office/officeart/2005/8/layout/vList6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D1BD7DDA-F5EB-451F-8309-2B925AD6967E}" type="presOf" srcId="{4748D32F-A506-41BF-8B51-D974E5955D0A}" destId="{8CB70077-60ED-4285-959E-2CC62164BF38}" srcOrd="0" destOrd="0" presId="urn:microsoft.com/office/officeart/2005/8/layout/vList6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274132FD-80F0-4E0C-9F3F-39D2E5552D8B}" srcId="{DBE5D45F-226D-4364-B536-4F528159D100}" destId="{4C6C5012-D55F-4CD8-84F1-4641603DFDD5}" srcOrd="5" destOrd="0" parTransId="{8128BB53-3A7F-4FF5-87EE-12C3777DAF25}" sibTransId="{604FC4C1-657B-4CD5-B0E1-C8D955CF18A0}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FB21B0B1-060B-4BDD-A3E8-F97E1FFEC725}" type="presParOf" srcId="{9D691799-416D-44A8-95F4-AF01CEACE1B7}" destId="{23F3DF12-31E9-4B4F-BD7E-7B953E81D6F5}" srcOrd="4" destOrd="0" presId="urn:microsoft.com/office/officeart/2005/8/layout/vList6"/>
    <dgm:cxn modelId="{D59955BE-92ED-4728-B4CD-7A1BC4735A4E}" type="presParOf" srcId="{23F3DF12-31E9-4B4F-BD7E-7B953E81D6F5}" destId="{14D613A8-9F41-4767-A308-EF7EFBE02CD9}" srcOrd="0" destOrd="0" presId="urn:microsoft.com/office/officeart/2005/8/layout/vList6"/>
    <dgm:cxn modelId="{5F28A869-F9F7-46C9-90EC-D9E8F054C530}" type="presParOf" srcId="{23F3DF12-31E9-4B4F-BD7E-7B953E81D6F5}" destId="{6D2A6E9A-2B31-4ED3-B0B4-2EA833280738}" srcOrd="1" destOrd="0" presId="urn:microsoft.com/office/officeart/2005/8/layout/vList6"/>
    <dgm:cxn modelId="{63A36BD7-B707-4D5B-8805-DC568542BD37}" type="presParOf" srcId="{9D691799-416D-44A8-95F4-AF01CEACE1B7}" destId="{49C58FD0-0AEF-4D5B-9C81-E90717779F90}" srcOrd="5" destOrd="0" presId="urn:microsoft.com/office/officeart/2005/8/layout/vList6"/>
    <dgm:cxn modelId="{B066609A-5354-45E6-94FF-F617D3A72360}" type="presParOf" srcId="{9D691799-416D-44A8-95F4-AF01CEACE1B7}" destId="{E0B7D954-4640-44F1-9BE6-35B7A06C8C62}" srcOrd="6" destOrd="0" presId="urn:microsoft.com/office/officeart/2005/8/layout/vList6"/>
    <dgm:cxn modelId="{D30F4396-18C1-45A1-9A4E-B92803B397EA}" type="presParOf" srcId="{E0B7D954-4640-44F1-9BE6-35B7A06C8C62}" destId="{4E452780-9703-4B4B-8308-327DD87A6E20}" srcOrd="0" destOrd="0" presId="urn:microsoft.com/office/officeart/2005/8/layout/vList6"/>
    <dgm:cxn modelId="{DC80F47D-3128-4AF0-903D-8B3D1949F55C}" type="presParOf" srcId="{E0B7D954-4640-44F1-9BE6-35B7A06C8C62}" destId="{7096E623-B1F5-4639-B2CE-315B9496A44E}" srcOrd="1" destOrd="0" presId="urn:microsoft.com/office/officeart/2005/8/layout/vList6"/>
    <dgm:cxn modelId="{E1E72D6A-DE6F-454D-B11A-FEDE2282D138}" type="presParOf" srcId="{9D691799-416D-44A8-95F4-AF01CEACE1B7}" destId="{8BB20AB6-41FA-4D7D-981E-FF0FE0A139A1}" srcOrd="7" destOrd="0" presId="urn:microsoft.com/office/officeart/2005/8/layout/vList6"/>
    <dgm:cxn modelId="{0A9F60F5-7A2A-4A43-B01A-29D005F90F86}" type="presParOf" srcId="{9D691799-416D-44A8-95F4-AF01CEACE1B7}" destId="{2770D0D5-776E-40E9-A2FB-26B6C79C5CFD}" srcOrd="8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9" destOrd="0" presId="urn:microsoft.com/office/officeart/2005/8/layout/vList6"/>
    <dgm:cxn modelId="{40540AF7-30A8-4270-AF98-AF4430C6C4A9}" type="presParOf" srcId="{9D691799-416D-44A8-95F4-AF01CEACE1B7}" destId="{2232B9F8-7B45-42D9-B0D5-B67D78185366}" srcOrd="10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  <dgm:cxn modelId="{12059EAC-2474-41D2-A481-BC010742E532}" type="presParOf" srcId="{9D691799-416D-44A8-95F4-AF01CEACE1B7}" destId="{ED236BBD-FCBA-4694-91B6-A03C45E0DC97}" srcOrd="11" destOrd="0" presId="urn:microsoft.com/office/officeart/2005/8/layout/vList6"/>
    <dgm:cxn modelId="{BE4522CD-C73A-4D1D-B380-D9A45D0B508D}" type="presParOf" srcId="{9D691799-416D-44A8-95F4-AF01CEACE1B7}" destId="{1976A68F-30F1-403E-83B8-C0D2EC247F7F}" srcOrd="12" destOrd="0" presId="urn:microsoft.com/office/officeart/2005/8/layout/vList6"/>
    <dgm:cxn modelId="{AF8189DC-6A68-49D6-94FF-AA751EAE3B82}" type="presParOf" srcId="{1976A68F-30F1-403E-83B8-C0D2EC247F7F}" destId="{8CB70077-60ED-4285-959E-2CC62164BF38}" srcOrd="0" destOrd="0" presId="urn:microsoft.com/office/officeart/2005/8/layout/vList6"/>
    <dgm:cxn modelId="{C791C122-8D80-4CEF-A965-5A39E979DDD9}" type="presParOf" srcId="{1976A68F-30F1-403E-83B8-C0D2EC247F7F}" destId="{0ABC2740-AC65-42D3-B745-9799C1218746}" srcOrd="1" destOrd="0" presId="urn:microsoft.com/office/officeart/2005/8/layout/vList6"/>
    <dgm:cxn modelId="{8F279B83-2CCD-4F4B-808C-3B541079339C}" type="presParOf" srcId="{9D691799-416D-44A8-95F4-AF01CEACE1B7}" destId="{9915E6BD-DAF3-4733-800E-966E19E60C5A}" srcOrd="13" destOrd="0" presId="urn:microsoft.com/office/officeart/2005/8/layout/vList6"/>
    <dgm:cxn modelId="{0463EC59-2E5D-40EE-9883-306423259A5A}" type="presParOf" srcId="{9D691799-416D-44A8-95F4-AF01CEACE1B7}" destId="{DBB0C0D9-C5C8-446E-9FE6-549163EED16D}" srcOrd="14" destOrd="0" presId="urn:microsoft.com/office/officeart/2005/8/layout/vList6"/>
    <dgm:cxn modelId="{C7FB4E54-0154-4D41-95BD-4104767FBD50}" type="presParOf" srcId="{DBB0C0D9-C5C8-446E-9FE6-549163EED16D}" destId="{4CE90622-13AC-4A48-B6E6-40E5A03EEA92}" srcOrd="0" destOrd="0" presId="urn:microsoft.com/office/officeart/2005/8/layout/vList6"/>
    <dgm:cxn modelId="{070CE434-47CC-4E4C-BCF5-36851ED1EA08}" type="presParOf" srcId="{DBB0C0D9-C5C8-446E-9FE6-549163EED16D}" destId="{710DA012-E71C-4088-B0A7-DA2FFCD86F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just"/>
          <a:r>
            <a:rPr lang="uk-UA" sz="1600" b="1" i="1" dirty="0">
              <a:solidFill>
                <a:schemeClr val="bg1"/>
              </a:solidFill>
            </a:rPr>
            <a:t>Український правозахисний рух: соціально-філософський аналіз 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Омельченко Ю.В.,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 lIns="180000"/>
        <a:lstStyle/>
        <a:p>
          <a:pPr algn="just"/>
          <a:r>
            <a:rPr lang="ru-RU" sz="1600" b="1" i="1" u="none" dirty="0" err="1"/>
            <a:t>Студентство</a:t>
          </a:r>
          <a:r>
            <a:rPr lang="ru-RU" sz="1600" b="1" i="1" u="none" dirty="0"/>
            <a:t> як </a:t>
          </a:r>
          <a:r>
            <a:rPr lang="ru-RU" sz="1600" b="1" i="1" u="none" dirty="0" err="1"/>
            <a:t>складова</a:t>
          </a:r>
          <a:r>
            <a:rPr lang="ru-RU" sz="1600" b="1" i="1" u="none" dirty="0"/>
            <a:t> </a:t>
          </a:r>
          <a:r>
            <a:rPr lang="ru-RU" sz="1600" b="1" i="1" u="none" dirty="0" err="1"/>
            <a:t>людського</a:t>
          </a:r>
          <a:r>
            <a:rPr lang="ru-RU" sz="1600" b="1" i="1" u="none" dirty="0"/>
            <a:t> </a:t>
          </a:r>
          <a:r>
            <a:rPr lang="ru-RU" sz="1600" b="1" i="1" u="none" dirty="0" err="1"/>
            <a:t>капіталу</a:t>
          </a:r>
          <a:r>
            <a:rPr lang="ru-RU" sz="1600" b="1" i="1" u="none" dirty="0"/>
            <a:t> в </a:t>
          </a:r>
          <a:r>
            <a:rPr lang="ru-RU" sz="1600" b="1" i="1" u="none" dirty="0" err="1"/>
            <a:t>умовах</a:t>
          </a:r>
          <a:r>
            <a:rPr lang="ru-RU" sz="1600" b="1" i="1" u="none" dirty="0"/>
            <a:t> </a:t>
          </a:r>
          <a:r>
            <a:rPr lang="ru-RU" sz="1600" b="1" i="1" u="none" dirty="0" err="1"/>
            <a:t>соціально-політичної</a:t>
          </a:r>
          <a:r>
            <a:rPr lang="ru-RU" sz="1600" b="1" i="1" u="none" dirty="0"/>
            <a:t> </a:t>
          </a:r>
          <a:r>
            <a:rPr lang="ru-RU" sz="1600" b="1" i="1" u="none" dirty="0" err="1"/>
            <a:t>нестабільності</a:t>
          </a:r>
          <a:endParaRPr lang="uk-UA" sz="1600" b="1" i="1" dirty="0">
            <a:solidFill>
              <a:schemeClr val="bg1"/>
            </a:solidFill>
          </a:endParaRP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Хрипко С.А., 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/>
        <a:lstStyle/>
        <a:p>
          <a:pPr algn="just"/>
          <a:r>
            <a:rPr lang="ru-RU" sz="1600" b="1" i="1" dirty="0" err="1"/>
            <a:t>Понятійно-категоріальний</a:t>
          </a:r>
          <a:r>
            <a:rPr lang="ru-RU" sz="1600" b="1" i="1" dirty="0"/>
            <a:t> </a:t>
          </a:r>
          <a:r>
            <a:rPr lang="ru-RU" sz="1600" b="1" i="1" dirty="0" err="1"/>
            <a:t>апарат</a:t>
          </a:r>
          <a:r>
            <a:rPr lang="ru-RU" sz="1600" b="1" i="1" dirty="0"/>
            <a:t> </a:t>
          </a:r>
          <a:r>
            <a:rPr lang="ru-RU" sz="1600" b="1" i="1" dirty="0" err="1"/>
            <a:t>гуманітарної</a:t>
          </a:r>
          <a:r>
            <a:rPr lang="ru-RU" sz="1600" b="1" i="1" dirty="0"/>
            <a:t> </a:t>
          </a:r>
          <a:r>
            <a:rPr lang="ru-RU" sz="1600" b="1" i="1" dirty="0" err="1"/>
            <a:t>безпеки</a:t>
          </a:r>
          <a:r>
            <a:rPr lang="ru-RU" sz="1600" b="1" i="1" dirty="0"/>
            <a:t> в </a:t>
          </a:r>
          <a:r>
            <a:rPr lang="ru-RU" sz="1600" b="1" i="1" dirty="0" err="1"/>
            <a:t>контексті</a:t>
          </a:r>
          <a:r>
            <a:rPr lang="ru-RU" sz="1600" b="1" i="1" dirty="0"/>
            <a:t> </a:t>
          </a:r>
          <a:r>
            <a:rPr lang="ru-RU" sz="1600" b="1" i="1" dirty="0" err="1"/>
            <a:t>біоетичного</a:t>
          </a:r>
          <a:r>
            <a:rPr lang="ru-RU" sz="1600" b="1" i="1" dirty="0"/>
            <a:t> дискурсу</a:t>
          </a:r>
          <a:endParaRPr lang="uk-UA" sz="1600" b="1" i="1" dirty="0">
            <a:solidFill>
              <a:schemeClr val="bg1"/>
            </a:solidFill>
          </a:endParaRP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Купрій</a:t>
          </a:r>
          <a:r>
            <a:rPr lang="uk-UA" sz="1600" dirty="0">
              <a:solidFill>
                <a:schemeClr val="tx1"/>
              </a:solidFill>
            </a:rPr>
            <a:t> Т.Г.,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Мартич</a:t>
          </a:r>
          <a:r>
            <a:rPr lang="uk-UA" sz="1600" dirty="0">
              <a:solidFill>
                <a:schemeClr val="tx1"/>
              </a:solidFill>
            </a:rPr>
            <a:t> Р.В.,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/>
        <a:lstStyle/>
        <a:p>
          <a:pPr algn="just"/>
          <a:r>
            <a:rPr lang="ru-RU" sz="1600" b="1" i="1" dirty="0" err="1"/>
            <a:t>Основні</a:t>
          </a:r>
          <a:r>
            <a:rPr lang="ru-RU" sz="1600" b="1" i="1" dirty="0"/>
            <a:t> </a:t>
          </a:r>
          <a:r>
            <a:rPr lang="ru-RU" sz="1600" b="1" i="1" dirty="0" err="1"/>
            <a:t>напрями</a:t>
          </a:r>
          <a:r>
            <a:rPr lang="ru-RU" sz="1600" b="1" i="1" dirty="0"/>
            <a:t> </a:t>
          </a:r>
          <a:r>
            <a:rPr lang="ru-RU" sz="1600" b="1" i="1" dirty="0" err="1"/>
            <a:t>забезпечення</a:t>
          </a:r>
          <a:r>
            <a:rPr lang="ru-RU" sz="1600" b="1" i="1" dirty="0"/>
            <a:t> </a:t>
          </a:r>
          <a:r>
            <a:rPr lang="ru-RU" sz="1600" b="1" i="1" dirty="0" err="1"/>
            <a:t>національної</a:t>
          </a:r>
          <a:r>
            <a:rPr lang="ru-RU" sz="1600" b="1" i="1" dirty="0"/>
            <a:t> </a:t>
          </a:r>
          <a:r>
            <a:rPr lang="ru-RU" sz="1600" b="1" i="1" dirty="0" err="1"/>
            <a:t>стійкості</a:t>
          </a:r>
          <a:r>
            <a:rPr lang="ru-RU" sz="1600" b="1" i="1" dirty="0"/>
            <a:t> </a:t>
          </a:r>
          <a:r>
            <a:rPr lang="ru-RU" sz="1600" b="1" i="1" dirty="0" err="1"/>
            <a:t>українського</a:t>
          </a:r>
          <a:r>
            <a:rPr lang="ru-RU" sz="1600" b="1" i="1" dirty="0"/>
            <a:t> </a:t>
          </a:r>
          <a:r>
            <a:rPr lang="ru-RU" sz="1600" b="1" i="1" dirty="0" err="1"/>
            <a:t>суспільства</a:t>
          </a:r>
          <a:r>
            <a:rPr lang="ru-RU" sz="1600" b="1" i="1" dirty="0"/>
            <a:t> у </a:t>
          </a:r>
          <a:r>
            <a:rPr lang="ru-RU" sz="1600" b="1" i="1" dirty="0" err="1"/>
            <a:t>релігійній</a:t>
          </a:r>
          <a:r>
            <a:rPr lang="ru-RU" sz="1600" b="1" i="1" dirty="0"/>
            <a:t> </a:t>
          </a:r>
          <a:r>
            <a:rPr lang="ru-RU" sz="1600" b="1" i="1" dirty="0" err="1"/>
            <a:t>сфері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Небожук</a:t>
          </a:r>
          <a:r>
            <a:rPr lang="uk-UA" sz="1600" dirty="0">
              <a:solidFill>
                <a:schemeClr val="tx1"/>
              </a:solidFill>
            </a:rPr>
            <a:t> Р.А.,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к.іст.н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3EE995F6-33C1-48E8-95BC-AE5EDB2FA314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85E2DE56-CB13-4044-8075-07F24192CACE}" type="parTrans" cxnId="{A5D14CC3-7203-444D-802C-A7BD5F25A493}">
      <dgm:prSet/>
      <dgm:spPr/>
      <dgm:t>
        <a:bodyPr/>
        <a:lstStyle/>
        <a:p>
          <a:endParaRPr lang="ru-RU"/>
        </a:p>
      </dgm:t>
    </dgm:pt>
    <dgm:pt modelId="{622A7837-1F04-41F9-A59F-47AB5D65A3B1}" type="sibTrans" cxnId="{A5D14CC3-7203-444D-802C-A7BD5F25A493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к.н.держ.управл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95303D1B-68B9-FE4F-98DD-29083B475D2E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116AA354-A998-7D46-B195-41D120717FBB}" type="parTrans" cxnId="{2B5E5A08-2FCA-6B40-A00D-1F56DE55AD4B}">
      <dgm:prSet/>
      <dgm:spPr/>
      <dgm:t>
        <a:bodyPr/>
        <a:lstStyle/>
        <a:p>
          <a:endParaRPr lang="ru-RU"/>
        </a:p>
      </dgm:t>
    </dgm:pt>
    <dgm:pt modelId="{EA3529A0-812A-3D40-97D0-B1E92B9ECE91}" type="sibTrans" cxnId="{2B5E5A08-2FCA-6B40-A00D-1F56DE55AD4B}">
      <dgm:prSet/>
      <dgm:spPr/>
      <dgm:t>
        <a:bodyPr/>
        <a:lstStyle/>
        <a:p>
          <a:endParaRPr lang="ru-RU"/>
        </a:p>
      </dgm:t>
    </dgm:pt>
    <dgm:pt modelId="{A24042D1-35A0-4AD4-B2B0-8A7314960804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>
              <a:solidFill>
                <a:schemeClr val="bg1"/>
              </a:solidFill>
            </a:rPr>
            <a:t>Аксіологія сучасної української освітньої культури</a:t>
          </a:r>
        </a:p>
      </dgm:t>
    </dgm:pt>
    <dgm:pt modelId="{74E4BC99-CF49-4CDE-A50E-84820CF0D805}" type="sibTrans" cxnId="{3673CB41-424B-4EC5-8BDA-CFBD72D32FD1}">
      <dgm:prSet/>
      <dgm:spPr/>
      <dgm:t>
        <a:bodyPr/>
        <a:lstStyle/>
        <a:p>
          <a:endParaRPr lang="uk-UA"/>
        </a:p>
      </dgm:t>
    </dgm:pt>
    <dgm:pt modelId="{54C62603-0B1A-47CE-B7FB-93554B467CE2}" type="parTrans" cxnId="{3673CB41-424B-4EC5-8BDA-CFBD72D32FD1}">
      <dgm:prSet/>
      <dgm:spPr/>
      <dgm:t>
        <a:bodyPr/>
        <a:lstStyle/>
        <a:p>
          <a:endParaRPr lang="uk-UA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5" custScaleX="208250" custLinFactNeighborX="98514" custLinFactNeighborY="9257">
        <dgm:presLayoutVars>
          <dgm:bulletEnabled val="1"/>
        </dgm:presLayoutVars>
      </dgm:prSet>
      <dgm:spPr/>
    </dgm:pt>
    <dgm:pt modelId="{66EA387E-0AB5-41A8-9CB4-E6AEB777A7E2}" type="pres">
      <dgm:prSet presAssocID="{24891650-E361-49FE-970E-8C474EE572EB}" presName="childShp" presStyleLbl="bgAccFollowNode1" presStyleIdx="0" presStyleCnt="5" custScaleX="71378" custLinFactX="-100000" custLinFactNeighborX="-125508" custLinFactNeighborY="10901">
        <dgm:presLayoutVars>
          <dgm:bulletEnabled val="1"/>
        </dgm:presLayoutVars>
      </dgm:prSet>
      <dgm:spPr/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5" custScaleX="217048" custLinFactNeighborX="99655" custLinFactNeighborY="9257">
        <dgm:presLayoutVars>
          <dgm:bulletEnabled val="1"/>
        </dgm:presLayoutVars>
      </dgm:prSet>
      <dgm:spPr/>
    </dgm:pt>
    <dgm:pt modelId="{914A7504-0BEA-43EA-963C-E0533F56DE76}" type="pres">
      <dgm:prSet presAssocID="{A777B5FF-2AC0-4BDC-B5AB-8CF85A4C3D0F}" presName="childShp" presStyleLbl="bgAccFollowNode1" presStyleIdx="1" presStyleCnt="5" custScaleX="74951" custLinFactX="-98923" custLinFactNeighborX="-100000">
        <dgm:presLayoutVars>
          <dgm:bulletEnabled val="1"/>
        </dgm:presLayoutVars>
      </dgm:prSet>
      <dgm:spPr/>
    </dgm:pt>
    <dgm:pt modelId="{C6AA081B-9EE3-46FA-A4A1-978CED01411F}" type="pres">
      <dgm:prSet presAssocID="{8C28AD90-8D89-4EC8-9074-886CB36F6773}" presName="spacing" presStyleCnt="0"/>
      <dgm:spPr/>
    </dgm:pt>
    <dgm:pt modelId="{A5C39DE2-8B66-43A9-BF67-C58B882EC402}" type="pres">
      <dgm:prSet presAssocID="{A24042D1-35A0-4AD4-B2B0-8A7314960804}" presName="linNode" presStyleCnt="0"/>
      <dgm:spPr/>
    </dgm:pt>
    <dgm:pt modelId="{A2F820D5-1035-4E7B-89D3-AC8F776ADA5D}" type="pres">
      <dgm:prSet presAssocID="{A24042D1-35A0-4AD4-B2B0-8A7314960804}" presName="parentShp" presStyleLbl="node1" presStyleIdx="2" presStyleCnt="5" custScaleX="248324" custLinFactNeighborX="99778" custLinFactNeighborY="2314">
        <dgm:presLayoutVars>
          <dgm:bulletEnabled val="1"/>
        </dgm:presLayoutVars>
      </dgm:prSet>
      <dgm:spPr/>
    </dgm:pt>
    <dgm:pt modelId="{AF0544DB-2E7D-4CC2-9019-6A6E45244A99}" type="pres">
      <dgm:prSet presAssocID="{A24042D1-35A0-4AD4-B2B0-8A7314960804}" presName="childShp" presStyleLbl="bgAccFollowNode1" presStyleIdx="2" presStyleCnt="5" custScaleX="85897" custLinFactX="-99107" custLinFactNeighborX="-100000" custLinFactNeighborY="-6942">
        <dgm:presLayoutVars>
          <dgm:bulletEnabled val="1"/>
        </dgm:presLayoutVars>
      </dgm:prSet>
      <dgm:spPr/>
    </dgm:pt>
    <dgm:pt modelId="{D2DDDEC4-118E-4F39-9785-B51D93711BE2}" type="pres">
      <dgm:prSet presAssocID="{74E4BC99-CF49-4CDE-A50E-84820CF0D805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3" presStyleCnt="5" custScaleX="268743" custLinFactNeighborX="99967" custLinFactNeighborY="2314">
        <dgm:presLayoutVars>
          <dgm:bulletEnabled val="1"/>
        </dgm:presLayoutVars>
      </dgm:prSet>
      <dgm:spPr/>
    </dgm:pt>
    <dgm:pt modelId="{1D23B9F5-7319-4A9B-94EF-DB0FFBEFC48D}" type="pres">
      <dgm:prSet presAssocID="{414473D6-5CEF-43F3-9326-BAD7840D33AC}" presName="childShp" presStyleLbl="bgAccFollowNode1" presStyleIdx="3" presStyleCnt="5" custScaleX="94131" custLinFactX="-100000" custLinFactNeighborX="-118901" custLinFactNeighborY="-2315">
        <dgm:presLayoutVars>
          <dgm:bulletEnabled val="1"/>
        </dgm:presLayoutVars>
      </dgm:prSet>
      <dgm:spPr/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4" presStyleCnt="5" custScaleX="241998" custLinFactNeighborX="99006" custLinFactNeighborY="2314">
        <dgm:presLayoutVars>
          <dgm:bulletEnabled val="1"/>
        </dgm:presLayoutVars>
      </dgm:prSet>
      <dgm:spPr/>
    </dgm:pt>
    <dgm:pt modelId="{C8D285C8-4B50-4BCE-ABD1-D67F1D777B50}" type="pres">
      <dgm:prSet presAssocID="{4C6C5012-D55F-4CD8-84F1-4641603DFDD5}" presName="childShp" presStyleLbl="bgAccFollowNode1" presStyleIdx="4" presStyleCnt="5" custScaleX="85505" custLinFactX="-99625" custLinFactNeighborX="-100000">
        <dgm:presLayoutVars>
          <dgm:bulletEnabled val="1"/>
        </dgm:presLayoutVars>
      </dgm:prSet>
      <dgm:spPr/>
    </dgm:pt>
  </dgm:ptLst>
  <dgm:cxnLst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2B5E5A08-2FCA-6B40-A00D-1F56DE55AD4B}" srcId="{24891650-E361-49FE-970E-8C474EE572EB}" destId="{95303D1B-68B9-FE4F-98DD-29083B475D2E}" srcOrd="1" destOrd="0" parTransId="{116AA354-A998-7D46-B195-41D120717FBB}" sibTransId="{EA3529A0-812A-3D40-97D0-B1E92B9ECE91}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1B004B14-9E1E-4AD6-87C2-97D17F3385E6}" srcId="{A24042D1-35A0-4AD4-B2B0-8A7314960804}" destId="{11237D23-09E8-4E5F-AB7E-38AB6FBBCB81}" srcOrd="0" destOrd="0" parTransId="{C9EA3877-8C02-4F67-8113-81571F307316}" sibTransId="{7D226747-9E20-4F83-A2C9-502FC5D790C7}"/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18723025-D72D-C646-A282-A5AB9167CA3D}" type="presOf" srcId="{95303D1B-68B9-FE4F-98DD-29083B475D2E}" destId="{66EA387E-0AB5-41A8-9CB4-E6AEB777A7E2}" srcOrd="0" destOrd="1" presId="urn:microsoft.com/office/officeart/2005/8/layout/vList6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134A6F39-E3E7-425B-87D9-D27BFBE1B2C6}" srcId="{DBE5D45F-226D-4364-B536-4F528159D100}" destId="{414473D6-5CEF-43F3-9326-BAD7840D33AC}" srcOrd="3" destOrd="0" parTransId="{15702347-C88D-46DA-96C4-353D41529A03}" sibTransId="{DA801247-D4F8-4AF7-878D-934A28618A51}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CCC9B83C-1B9A-4A2C-B779-CDB4AAA83800}" type="presOf" srcId="{A24042D1-35A0-4AD4-B2B0-8A7314960804}" destId="{A2F820D5-1035-4E7B-89D3-AC8F776ADA5D}" srcOrd="0" destOrd="0" presId="urn:microsoft.com/office/officeart/2005/8/layout/vList6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3673CB41-424B-4EC5-8BDA-CFBD72D32FD1}" srcId="{DBE5D45F-226D-4364-B536-4F528159D100}" destId="{A24042D1-35A0-4AD4-B2B0-8A7314960804}" srcOrd="2" destOrd="0" parTransId="{54C62603-0B1A-47CE-B7FB-93554B467CE2}" sibTransId="{74E4BC99-CF49-4CDE-A50E-84820CF0D805}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DB745E94-5A13-4051-9738-DF3993C1E0B5}" type="presOf" srcId="{3EE995F6-33C1-48E8-95BC-AE5EDB2FA314}" destId="{AF0544DB-2E7D-4CC2-9019-6A6E45244A99}" srcOrd="0" destOrd="1" presId="urn:microsoft.com/office/officeart/2005/8/layout/vList6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A5D14CC3-7203-444D-802C-A7BD5F25A493}" srcId="{A24042D1-35A0-4AD4-B2B0-8A7314960804}" destId="{3EE995F6-33C1-48E8-95BC-AE5EDB2FA314}" srcOrd="1" destOrd="0" parTransId="{85E2DE56-CB13-4044-8075-07F24192CACE}" sibTransId="{622A7837-1F04-41F9-A59F-47AB5D65A3B1}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CCADA8FB-991C-47F5-8FF1-D378565134E2}" type="presOf" srcId="{11237D23-09E8-4E5F-AB7E-38AB6FBBCB81}" destId="{AF0544DB-2E7D-4CC2-9019-6A6E45244A99}" srcOrd="0" destOrd="0" presId="urn:microsoft.com/office/officeart/2005/8/layout/vList6"/>
    <dgm:cxn modelId="{274132FD-80F0-4E0C-9F3F-39D2E5552D8B}" srcId="{DBE5D45F-226D-4364-B536-4F528159D100}" destId="{4C6C5012-D55F-4CD8-84F1-4641603DFDD5}" srcOrd="4" destOrd="0" parTransId="{8128BB53-3A7F-4FF5-87EE-12C3777DAF25}" sibTransId="{604FC4C1-657B-4CD5-B0E1-C8D955CF18A0}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A9B0AE36-0419-4067-BA9A-7B9B015B07DA}" type="presParOf" srcId="{9D691799-416D-44A8-95F4-AF01CEACE1B7}" destId="{A5C39DE2-8B66-43A9-BF67-C58B882EC402}" srcOrd="4" destOrd="0" presId="urn:microsoft.com/office/officeart/2005/8/layout/vList6"/>
    <dgm:cxn modelId="{D70B3308-6B07-4F64-8C79-0AFDE40AECB7}" type="presParOf" srcId="{A5C39DE2-8B66-43A9-BF67-C58B882EC402}" destId="{A2F820D5-1035-4E7B-89D3-AC8F776ADA5D}" srcOrd="0" destOrd="0" presId="urn:microsoft.com/office/officeart/2005/8/layout/vList6"/>
    <dgm:cxn modelId="{454C4538-FC57-45E9-AA3F-094DD2A5E062}" type="presParOf" srcId="{A5C39DE2-8B66-43A9-BF67-C58B882EC402}" destId="{AF0544DB-2E7D-4CC2-9019-6A6E45244A99}" srcOrd="1" destOrd="0" presId="urn:microsoft.com/office/officeart/2005/8/layout/vList6"/>
    <dgm:cxn modelId="{2C6DE2FE-18BD-405A-8F1F-A1C55E405E7C}" type="presParOf" srcId="{9D691799-416D-44A8-95F4-AF01CEACE1B7}" destId="{D2DDDEC4-118E-4F39-9785-B51D93711BE2}" srcOrd="5" destOrd="0" presId="urn:microsoft.com/office/officeart/2005/8/layout/vList6"/>
    <dgm:cxn modelId="{0A9F60F5-7A2A-4A43-B01A-29D005F90F86}" type="presParOf" srcId="{9D691799-416D-44A8-95F4-AF01CEACE1B7}" destId="{2770D0D5-776E-40E9-A2FB-26B6C79C5CFD}" srcOrd="6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7" destOrd="0" presId="urn:microsoft.com/office/officeart/2005/8/layout/vList6"/>
    <dgm:cxn modelId="{40540AF7-30A8-4270-AF98-AF4430C6C4A9}" type="presParOf" srcId="{9D691799-416D-44A8-95F4-AF01CEACE1B7}" destId="{2232B9F8-7B45-42D9-B0D5-B67D78185366}" srcOrd="8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0899-4172-45D4-B49E-8C78DCACBCA1}">
      <dsp:nvSpPr>
        <dsp:cNvPr id="0" name=""/>
        <dsp:cNvSpPr/>
      </dsp:nvSpPr>
      <dsp:spPr>
        <a:xfrm>
          <a:off x="-6321722" y="-972404"/>
          <a:ext cx="7566927" cy="756692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7FCB-6ABA-4278-AE9C-897B8B1354A3}">
      <dsp:nvSpPr>
        <dsp:cNvPr id="0" name=""/>
        <dsp:cNvSpPr/>
      </dsp:nvSpPr>
      <dsp:spPr>
        <a:xfrm>
          <a:off x="708740" y="322536"/>
          <a:ext cx="8183156" cy="1110981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52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Національний складник у сфері освіти</a:t>
          </a:r>
          <a:r>
            <a:rPr lang="uk-UA" sz="1500" kern="1200" dirty="0">
              <a:solidFill>
                <a:schemeClr val="tx1"/>
              </a:solidFill>
            </a:rPr>
            <a:t> на основі комплексних теоретичних висновків філософів, релігієзнавців і політологів, результати праць яких слід </a:t>
          </a:r>
          <a:r>
            <a:rPr lang="uk-UA" sz="1500" kern="1200" dirty="0" err="1">
              <a:solidFill>
                <a:schemeClr val="tx1"/>
              </a:solidFill>
            </a:rPr>
            <a:t>імплементувати</a:t>
          </a:r>
          <a:r>
            <a:rPr lang="uk-UA" sz="1500" kern="1200" dirty="0">
              <a:solidFill>
                <a:schemeClr val="tx1"/>
              </a:solidFill>
            </a:rPr>
            <a:t> в документи щодо гуманітарної безпеки України, а також використовувати у навчально-виховному процесу вищої школи нашої держави.</a:t>
          </a:r>
          <a:r>
            <a:rPr lang="uk-UA" sz="1500" b="1" i="1" kern="1200" dirty="0">
              <a:solidFill>
                <a:schemeClr val="tx1"/>
              </a:solidFill>
            </a:rPr>
            <a:t> </a:t>
          </a:r>
          <a:endParaRPr lang="uk-UA" sz="1500" b="1" kern="1200" dirty="0">
            <a:solidFill>
              <a:schemeClr val="tx1"/>
            </a:solidFill>
          </a:endParaRPr>
        </a:p>
      </dsp:txBody>
      <dsp:txXfrm>
        <a:off x="708740" y="322536"/>
        <a:ext cx="8183156" cy="1110981"/>
      </dsp:txXfrm>
    </dsp:sp>
    <dsp:sp modelId="{6B9D2FD5-44BE-4962-B517-2EF8A0C6F21D}">
      <dsp:nvSpPr>
        <dsp:cNvPr id="0" name=""/>
        <dsp:cNvSpPr/>
      </dsp:nvSpPr>
      <dsp:spPr>
        <a:xfrm>
          <a:off x="238169" y="416752"/>
          <a:ext cx="889956" cy="925093"/>
        </a:xfrm>
        <a:prstGeom prst="ellipse">
          <a:avLst/>
        </a:prstGeom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C296AA-55B7-4CC8-8CF1-697690C4DAA9}">
      <dsp:nvSpPr>
        <dsp:cNvPr id="0" name=""/>
        <dsp:cNvSpPr/>
      </dsp:nvSpPr>
      <dsp:spPr>
        <a:xfrm>
          <a:off x="1177541" y="1447728"/>
          <a:ext cx="7726083" cy="1429076"/>
        </a:xfrm>
        <a:prstGeom prst="rect">
          <a:avLst/>
        </a:prstGeom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52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  <a:latin typeface="+mn-lt"/>
            </a:rPr>
            <a:t>Багатовекторність суспільно-політичного розвитку світу як сутнісна характеристика цивілізаційного поступу</a:t>
          </a:r>
          <a:r>
            <a:rPr lang="uk-UA" sz="1500" kern="1200" dirty="0">
              <a:solidFill>
                <a:schemeClr val="tx1"/>
              </a:solidFill>
              <a:latin typeface="+mn-lt"/>
            </a:rPr>
            <a:t>: відмінності в досвіді демократичного співжиття; неповторно-специфічні особливості реакцій конкретних соціумів на новітні виклики політичного, економічного та культурного поступу, небезпека популістського авторитаризму тощо.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177541" y="1447728"/>
        <a:ext cx="7726083" cy="1429076"/>
      </dsp:txXfrm>
    </dsp:sp>
    <dsp:sp modelId="{E0D58FB0-085D-4CFC-89C3-433192D35BE3}">
      <dsp:nvSpPr>
        <dsp:cNvPr id="0" name=""/>
        <dsp:cNvSpPr/>
      </dsp:nvSpPr>
      <dsp:spPr>
        <a:xfrm>
          <a:off x="450361" y="1430161"/>
          <a:ext cx="1428080" cy="1464211"/>
        </a:xfrm>
        <a:prstGeom prst="ellipse">
          <a:avLst/>
        </a:prstGeom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650FB2-B567-47FE-A84B-52A55AA4E390}">
      <dsp:nvSpPr>
        <dsp:cNvPr id="0" name=""/>
        <dsp:cNvSpPr/>
      </dsp:nvSpPr>
      <dsp:spPr>
        <a:xfrm>
          <a:off x="1164401" y="3019380"/>
          <a:ext cx="7752364" cy="1348545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52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Політико-системні</a:t>
          </a:r>
          <a:r>
            <a:rPr lang="uk-UA" sz="1500" kern="1200" dirty="0">
              <a:solidFill>
                <a:schemeClr val="tx1"/>
              </a:solidFill>
            </a:rPr>
            <a:t> </a:t>
          </a:r>
          <a:r>
            <a:rPr lang="uk-UA" sz="1500" b="1" i="1" kern="1200" dirty="0">
              <a:solidFill>
                <a:schemeClr val="tx1"/>
              </a:solidFill>
            </a:rPr>
            <a:t>виклики,</a:t>
          </a:r>
          <a:r>
            <a:rPr lang="uk-UA" sz="1500" kern="1200" dirty="0">
              <a:solidFill>
                <a:schemeClr val="tx1"/>
              </a:solidFill>
            </a:rPr>
            <a:t> до яких, зокрема, належать поляризація суспільства, зростання соціальної нерівності; соціально-політична нестабільність як наслідок порушення системи зв’язків між суб’єктами політико-правової діяльності; зловживання владою, корупція в системі державного управління; популізм як чинник дестабілізації демократії тощо</a:t>
          </a:r>
          <a:r>
            <a:rPr lang="uk-UA" sz="1500" b="1" i="1" kern="1200" dirty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164401" y="3019380"/>
        <a:ext cx="7752364" cy="1348545"/>
      </dsp:txXfrm>
    </dsp:sp>
    <dsp:sp modelId="{15AEE196-5225-4B36-BCF4-C961227DC23D}">
      <dsp:nvSpPr>
        <dsp:cNvPr id="0" name=""/>
        <dsp:cNvSpPr/>
      </dsp:nvSpPr>
      <dsp:spPr>
        <a:xfrm>
          <a:off x="446582" y="3022657"/>
          <a:ext cx="1319242" cy="1301176"/>
        </a:xfrm>
        <a:prstGeom prst="ellipse">
          <a:avLst/>
        </a:prstGeom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4D2C78-1A28-6C44-AF61-3E0169B55156}">
      <dsp:nvSpPr>
        <dsp:cNvPr id="0" name=""/>
        <dsp:cNvSpPr/>
      </dsp:nvSpPr>
      <dsp:spPr>
        <a:xfrm>
          <a:off x="679418" y="4324058"/>
          <a:ext cx="8248235" cy="1298060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6520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500" b="1" i="1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Релігійна безпека України</a:t>
          </a:r>
          <a:r>
            <a:rPr lang="uk-UA" sz="1500" kern="1200" dirty="0">
              <a:solidFill>
                <a:schemeClr val="tx1"/>
              </a:solidFill>
            </a:rPr>
            <a:t>, що передбачає осмислення релігійних процесів нашої держави, аналіз діяльності релігійних організацій, зокрема їх статутних документів, </a:t>
          </a:r>
          <a:r>
            <a:rPr lang="uk-UA" sz="1500" kern="1200" dirty="0" err="1">
              <a:solidFill>
                <a:schemeClr val="tx1"/>
              </a:solidFill>
            </a:rPr>
            <a:t>віроповчального</a:t>
          </a:r>
          <a:r>
            <a:rPr lang="uk-UA" sz="1500" kern="1200" dirty="0">
              <a:solidFill>
                <a:schemeClr val="tx1"/>
              </a:solidFill>
            </a:rPr>
            <a:t> корпусу, проповідницької діяльності, гуманітарної роботи, місіонерського поля, а також </a:t>
          </a:r>
          <a:r>
            <a:rPr lang="uk-UA" sz="1500" kern="1200" dirty="0" err="1">
              <a:solidFill>
                <a:schemeClr val="tx1"/>
              </a:solidFill>
            </a:rPr>
            <a:t>звʼязків</a:t>
          </a:r>
          <a:r>
            <a:rPr lang="uk-UA" sz="1500" kern="1200" dirty="0">
              <a:solidFill>
                <a:schemeClr val="tx1"/>
              </a:solidFill>
            </a:rPr>
            <a:t> із зарубіжними центрами і осередками, що можуть впливати на ситуацію національної безпеки України</a:t>
          </a:r>
          <a:r>
            <a:rPr lang="uk-UA" sz="1500" kern="1200" dirty="0"/>
            <a:t>.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79418" y="4324058"/>
        <a:ext cx="8248235" cy="1298060"/>
      </dsp:txXfrm>
    </dsp:sp>
    <dsp:sp modelId="{421811A4-25AA-44DC-9EBA-8EFA906C5271}">
      <dsp:nvSpPr>
        <dsp:cNvPr id="0" name=""/>
        <dsp:cNvSpPr/>
      </dsp:nvSpPr>
      <dsp:spPr>
        <a:xfrm>
          <a:off x="0" y="4366088"/>
          <a:ext cx="1248352" cy="1209485"/>
        </a:xfrm>
        <a:prstGeom prst="ellipse">
          <a:avLst/>
        </a:prstGeom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0899-4172-45D4-B49E-8C78DCACBCA1}">
      <dsp:nvSpPr>
        <dsp:cNvPr id="0" name=""/>
        <dsp:cNvSpPr/>
      </dsp:nvSpPr>
      <dsp:spPr>
        <a:xfrm>
          <a:off x="-6300604" y="-972404"/>
          <a:ext cx="7566927" cy="756692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7FCB-6ABA-4278-AE9C-897B8B1354A3}">
      <dsp:nvSpPr>
        <dsp:cNvPr id="0" name=""/>
        <dsp:cNvSpPr/>
      </dsp:nvSpPr>
      <dsp:spPr>
        <a:xfrm>
          <a:off x="874201" y="686573"/>
          <a:ext cx="8039250" cy="1124423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511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Глобалізація/</a:t>
          </a:r>
          <a:r>
            <a:rPr lang="uk-UA" sz="1500" b="1" i="1" kern="1200" dirty="0" err="1">
              <a:solidFill>
                <a:schemeClr val="tx1"/>
              </a:solidFill>
            </a:rPr>
            <a:t>глокалізація</a:t>
          </a:r>
          <a:r>
            <a:rPr lang="uk-UA" sz="1500" b="1" i="1" kern="1200" dirty="0">
              <a:solidFill>
                <a:schemeClr val="tx1"/>
              </a:solidFill>
            </a:rPr>
            <a:t> як об’єктивна реальність ХХІ століття</a:t>
          </a:r>
          <a:r>
            <a:rPr lang="uk-UA" sz="1500" i="1" kern="1200" dirty="0">
              <a:solidFill>
                <a:schemeClr val="tx1"/>
              </a:solidFill>
            </a:rPr>
            <a:t>, </a:t>
          </a:r>
          <a:r>
            <a:rPr lang="uk-UA" sz="1500" kern="1200" dirty="0">
              <a:solidFill>
                <a:schemeClr val="tx1"/>
              </a:solidFill>
            </a:rPr>
            <a:t>що</a:t>
          </a:r>
          <a:r>
            <a:rPr lang="uk-UA" sz="1500" i="1" kern="1200" dirty="0">
              <a:solidFill>
                <a:schemeClr val="tx1"/>
              </a:solidFill>
            </a:rPr>
            <a:t> </a:t>
          </a:r>
          <a:r>
            <a:rPr lang="uk-UA" sz="1500" kern="1200" dirty="0">
              <a:solidFill>
                <a:schemeClr val="tx1"/>
              </a:solidFill>
            </a:rPr>
            <a:t>об’єднує, міжнародно-правової, політичної та соціокультурної </a:t>
          </a:r>
          <a:r>
            <a:rPr lang="uk-UA" sz="1500" kern="1200" dirty="0" err="1">
              <a:solidFill>
                <a:schemeClr val="tx1"/>
              </a:solidFill>
            </a:rPr>
            <a:t>суперсистеми</a:t>
          </a:r>
          <a:r>
            <a:rPr lang="uk-UA" sz="1500" kern="1200" dirty="0">
              <a:solidFill>
                <a:schemeClr val="tx1"/>
              </a:solidFill>
            </a:rPr>
            <a:t>.</a:t>
          </a:r>
          <a:endParaRPr lang="uk-UA" sz="1500" b="1" kern="1200" dirty="0">
            <a:solidFill>
              <a:schemeClr val="tx1"/>
            </a:solidFill>
          </a:endParaRPr>
        </a:p>
      </dsp:txBody>
      <dsp:txXfrm>
        <a:off x="874201" y="686573"/>
        <a:ext cx="8039250" cy="1124423"/>
      </dsp:txXfrm>
    </dsp:sp>
    <dsp:sp modelId="{6B9D2FD5-44BE-4962-B517-2EF8A0C6F21D}">
      <dsp:nvSpPr>
        <dsp:cNvPr id="0" name=""/>
        <dsp:cNvSpPr/>
      </dsp:nvSpPr>
      <dsp:spPr>
        <a:xfrm>
          <a:off x="275206" y="542091"/>
          <a:ext cx="1156989" cy="1202669"/>
        </a:xfrm>
        <a:prstGeom prst="ellipse">
          <a:avLst/>
        </a:prstGeom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83FA4-2ED1-1E45-81A9-A5C6CBCB3BFD}">
      <dsp:nvSpPr>
        <dsp:cNvPr id="0" name=""/>
        <dsp:cNvSpPr/>
      </dsp:nvSpPr>
      <dsp:spPr>
        <a:xfrm>
          <a:off x="1243426" y="2248847"/>
          <a:ext cx="7694456" cy="1124423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511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Політико-правові виклики</a:t>
          </a:r>
          <a:r>
            <a:rPr lang="uk-UA" sz="1500" kern="1200" dirty="0">
              <a:solidFill>
                <a:schemeClr val="tx1"/>
              </a:solidFill>
            </a:rPr>
            <a:t>, здатні визначально впливати на управлінську, політичну, нормативно-правову та інші види діяльності, створювати несприятливі умови для певних соціальних груп чи національного розвитку загалом.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243426" y="2248847"/>
        <a:ext cx="7694456" cy="1124423"/>
      </dsp:txXfrm>
    </dsp:sp>
    <dsp:sp modelId="{F1DF99A9-20C2-41B1-8C7A-5CED966B482E}">
      <dsp:nvSpPr>
        <dsp:cNvPr id="0" name=""/>
        <dsp:cNvSpPr/>
      </dsp:nvSpPr>
      <dsp:spPr>
        <a:xfrm>
          <a:off x="482015" y="2572238"/>
          <a:ext cx="1251188" cy="1206295"/>
        </a:xfrm>
        <a:prstGeom prst="ellipse">
          <a:avLst/>
        </a:prstGeom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84545B-A278-8448-9D95-68D0AB405BB2}">
      <dsp:nvSpPr>
        <dsp:cNvPr id="0" name=""/>
        <dsp:cNvSpPr/>
      </dsp:nvSpPr>
      <dsp:spPr>
        <a:xfrm>
          <a:off x="834698" y="3935483"/>
          <a:ext cx="8103184" cy="1124423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511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Національні виклики, </a:t>
          </a:r>
          <a:r>
            <a:rPr lang="uk-UA" sz="1500" kern="1200" dirty="0">
              <a:solidFill>
                <a:schemeClr val="tx1"/>
              </a:solidFill>
            </a:rPr>
            <a:t>а саме: необхідність політико-правового осмислення причин і наслідків російсько-української війни, що відбувається в умовах глобального поширення соціальних мереж, наявності мобільного телефонного зв’язку, застосування супутникових технологій тощо.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34698" y="3935483"/>
        <a:ext cx="8103184" cy="1124423"/>
      </dsp:txXfrm>
    </dsp:sp>
    <dsp:sp modelId="{421811A4-25AA-44DC-9EBA-8EFA906C5271}">
      <dsp:nvSpPr>
        <dsp:cNvPr id="0" name=""/>
        <dsp:cNvSpPr/>
      </dsp:nvSpPr>
      <dsp:spPr>
        <a:xfrm>
          <a:off x="0" y="3988921"/>
          <a:ext cx="1622923" cy="1572394"/>
        </a:xfrm>
        <a:prstGeom prst="ellipse">
          <a:avLst/>
        </a:prstGeom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0899-4172-45D4-B49E-8C78DCACBCA1}">
      <dsp:nvSpPr>
        <dsp:cNvPr id="0" name=""/>
        <dsp:cNvSpPr/>
      </dsp:nvSpPr>
      <dsp:spPr>
        <a:xfrm>
          <a:off x="-6398903" y="-1070197"/>
          <a:ext cx="7550967" cy="7550967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7FCB-6ABA-4278-AE9C-897B8B1354A3}">
      <dsp:nvSpPr>
        <dsp:cNvPr id="0" name=""/>
        <dsp:cNvSpPr/>
      </dsp:nvSpPr>
      <dsp:spPr>
        <a:xfrm>
          <a:off x="676230" y="385688"/>
          <a:ext cx="8242144" cy="1308584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2171" tIns="38100" rIns="38100" bIns="38100" numCol="1" spcCol="1270" anchor="ctr" anchorCtr="0">
          <a:noAutofit/>
        </a:bodyPr>
        <a:lstStyle/>
        <a:p>
          <a:pPr marL="0" lvl="0" indent="0" algn="just" defTabSz="360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Виклики України у повоєнному світі, </a:t>
          </a:r>
          <a:r>
            <a:rPr lang="uk-UA" sz="1500" kern="1200" dirty="0">
              <a:solidFill>
                <a:schemeClr val="tx1"/>
              </a:solidFill>
            </a:rPr>
            <a:t>коли</a:t>
          </a:r>
          <a:r>
            <a:rPr lang="uk-UA" sz="1500" b="1" i="1" kern="1200" dirty="0">
              <a:solidFill>
                <a:schemeClr val="tx1"/>
              </a:solidFill>
            </a:rPr>
            <a:t> </a:t>
          </a:r>
          <a:r>
            <a:rPr lang="uk-UA" sz="1500" kern="1200" dirty="0">
              <a:solidFill>
                <a:schemeClr val="tx1"/>
              </a:solidFill>
            </a:rPr>
            <a:t>континентальна війна є результатом наростання кризових явищ в економічному житті світу та міжнародних інститутів. Російська агресія проти Української держави засвідчила наявність значних структурних суперечностей на глобальній арені та поставила складні виклики як перед світом, так і перед Україною.</a:t>
          </a:r>
          <a:endParaRPr lang="uk-UA" sz="1500" b="1" kern="1200" dirty="0">
            <a:solidFill>
              <a:schemeClr val="tx1"/>
            </a:solidFill>
          </a:endParaRPr>
        </a:p>
      </dsp:txBody>
      <dsp:txXfrm>
        <a:off x="676230" y="385688"/>
        <a:ext cx="8242144" cy="1308584"/>
      </dsp:txXfrm>
    </dsp:sp>
    <dsp:sp modelId="{6B9D2FD5-44BE-4962-B517-2EF8A0C6F21D}">
      <dsp:nvSpPr>
        <dsp:cNvPr id="0" name=""/>
        <dsp:cNvSpPr/>
      </dsp:nvSpPr>
      <dsp:spPr>
        <a:xfrm>
          <a:off x="0" y="409104"/>
          <a:ext cx="1183038" cy="1297894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C296AA-55B7-4CC8-8CF1-697690C4DAA9}">
      <dsp:nvSpPr>
        <dsp:cNvPr id="0" name=""/>
        <dsp:cNvSpPr/>
      </dsp:nvSpPr>
      <dsp:spPr>
        <a:xfrm>
          <a:off x="1135272" y="1946142"/>
          <a:ext cx="7823037" cy="3329055"/>
        </a:xfrm>
        <a:prstGeom prst="rect">
          <a:avLst/>
        </a:prstGeom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2171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/>
              </a:solidFill>
            </a:rPr>
            <a:t>На міжнародному рівні </a:t>
          </a:r>
          <a:r>
            <a:rPr lang="uk-UA" sz="1500" kern="1200" dirty="0">
              <a:solidFill>
                <a:schemeClr val="tx1"/>
              </a:solidFill>
            </a:rPr>
            <a:t>ці суперечності проявляються у: </a:t>
          </a:r>
          <a:endParaRPr lang="ru-RU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енергетичному </a:t>
          </a:r>
          <a:r>
            <a:rPr lang="uk-UA" sz="1500" kern="1200" dirty="0" err="1">
              <a:solidFill>
                <a:schemeClr val="tx1"/>
              </a:solidFill>
            </a:rPr>
            <a:t>переформатуванні</a:t>
          </a:r>
          <a:r>
            <a:rPr lang="uk-UA" sz="1500" kern="1200" dirty="0">
              <a:solidFill>
                <a:schemeClr val="tx1"/>
              </a:solidFill>
            </a:rPr>
            <a:t> в напрямку використання «зелених» видів енергії у боротьбі з глобальним потеплінням, що означає неминучий крах більшості авторитарних режимів у світі, які існують за рахунок експорту вуглеводнів (газ, нафта); </a:t>
          </a:r>
          <a:endParaRPr lang="ru-RU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зміні виробничих відносин внаслідок карантинних заходів для боротьби з </a:t>
          </a:r>
          <a:r>
            <a:rPr lang="uk-UA" sz="1500" kern="1200" dirty="0" err="1">
              <a:solidFill>
                <a:schemeClr val="tx1"/>
              </a:solidFill>
            </a:rPr>
            <a:t>коронавірусною</a:t>
          </a:r>
          <a:r>
            <a:rPr lang="uk-UA" sz="1500" kern="1200" dirty="0">
              <a:solidFill>
                <a:schemeClr val="tx1"/>
              </a:solidFill>
            </a:rPr>
            <a:t> пандемією (значне поширення дистанційної форми роботи та відповідна оптимізація кількості персоналу; активне впровадження інформаційно-комунікаційних технологій та зростання темпів роботизації виробництва); </a:t>
          </a:r>
          <a:endParaRPr lang="ru-RU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неадекватності системи міжнародно-правових відносин реаліям світу, в якому, зокрема, держава-агресор володіє ядерною зброєю і є постійним членом РБ ООН.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135272" y="1946142"/>
        <a:ext cx="7823037" cy="3329055"/>
      </dsp:txXfrm>
    </dsp:sp>
    <dsp:sp modelId="{E0D58FB0-085D-4CFC-89C3-433192D35BE3}">
      <dsp:nvSpPr>
        <dsp:cNvPr id="0" name=""/>
        <dsp:cNvSpPr/>
      </dsp:nvSpPr>
      <dsp:spPr>
        <a:xfrm>
          <a:off x="72347" y="1958836"/>
          <a:ext cx="1924583" cy="3362496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71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0899-4172-45D4-B49E-8C78DCACBCA1}">
      <dsp:nvSpPr>
        <dsp:cNvPr id="0" name=""/>
        <dsp:cNvSpPr/>
      </dsp:nvSpPr>
      <dsp:spPr>
        <a:xfrm>
          <a:off x="-6276692" y="-972269"/>
          <a:ext cx="7565876" cy="7565876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7FCB-6ABA-4278-AE9C-897B8B1354A3}">
      <dsp:nvSpPr>
        <dsp:cNvPr id="0" name=""/>
        <dsp:cNvSpPr/>
      </dsp:nvSpPr>
      <dsp:spPr>
        <a:xfrm>
          <a:off x="897122" y="579481"/>
          <a:ext cx="8039368" cy="1124267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387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Забезпечення українському суспільству стимулів, мотивації та ресурсів для внутрішнього розвитку, використання потенціалу суб’єктів політико-правової та культурно-релігійної сфер співвідносно з їх реальними матеріальними і духовними досягненнями</a:t>
          </a:r>
          <a:endParaRPr lang="uk-UA" sz="1500" b="1" kern="1200" dirty="0">
            <a:solidFill>
              <a:schemeClr val="tx1"/>
            </a:solidFill>
          </a:endParaRPr>
        </a:p>
      </dsp:txBody>
      <dsp:txXfrm>
        <a:off x="897122" y="579481"/>
        <a:ext cx="8039368" cy="1124267"/>
      </dsp:txXfrm>
    </dsp:sp>
    <dsp:sp modelId="{6B9D2FD5-44BE-4962-B517-2EF8A0C6F21D}">
      <dsp:nvSpPr>
        <dsp:cNvPr id="0" name=""/>
        <dsp:cNvSpPr/>
      </dsp:nvSpPr>
      <dsp:spPr>
        <a:xfrm>
          <a:off x="298204" y="542016"/>
          <a:ext cx="1156828" cy="1202502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C296AA-55B7-4CC8-8CF1-697690C4DAA9}">
      <dsp:nvSpPr>
        <dsp:cNvPr id="0" name=""/>
        <dsp:cNvSpPr/>
      </dsp:nvSpPr>
      <dsp:spPr>
        <a:xfrm>
          <a:off x="1279332" y="1881860"/>
          <a:ext cx="7668547" cy="1857615"/>
        </a:xfrm>
        <a:prstGeom prst="rect">
          <a:avLst/>
        </a:prstGeom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387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Розбудова демократії сучасного зразка як одночасне збереження фундаментальних основ демократичного співжиття та відхід від суто формальних процедур, переорієнтація на реальне закріплення об’єктивних тенденцій суспільного життя в таких його складових, як узгодження різних суспільних інтересів, громадський контроль, політична відповідальність, участь представників громадянського суспільства у законотворчому процесі тощо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279332" y="1881860"/>
        <a:ext cx="7668547" cy="1857615"/>
      </dsp:txXfrm>
    </dsp:sp>
    <dsp:sp modelId="{E0D58FB0-085D-4CFC-89C3-433192D35BE3}">
      <dsp:nvSpPr>
        <dsp:cNvPr id="0" name=""/>
        <dsp:cNvSpPr/>
      </dsp:nvSpPr>
      <dsp:spPr>
        <a:xfrm>
          <a:off x="338130" y="1859025"/>
          <a:ext cx="1856320" cy="1903286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650FB2-B567-47FE-A84B-52A55AA4E390}">
      <dsp:nvSpPr>
        <dsp:cNvPr id="0" name=""/>
        <dsp:cNvSpPr/>
      </dsp:nvSpPr>
      <dsp:spPr>
        <a:xfrm>
          <a:off x="857619" y="3868401"/>
          <a:ext cx="8103303" cy="1752935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387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Убезпечення держави й суспільства від деструктивного впливу політико-правових викликів, формування на перспективу взаємопов’язаної інституційної мережі, наділеної стійкими, здатними до самовдосконалення елементами і відповідним персоналом; відпрацювання механізмів ефективного запобігання конфліктним і кризовим ситуаціям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57619" y="3868401"/>
        <a:ext cx="8103303" cy="1752935"/>
      </dsp:txXfrm>
    </dsp:sp>
    <dsp:sp modelId="{15AEE196-5225-4B36-BCF4-C961227DC23D}">
      <dsp:nvSpPr>
        <dsp:cNvPr id="0" name=""/>
        <dsp:cNvSpPr/>
      </dsp:nvSpPr>
      <dsp:spPr>
        <a:xfrm>
          <a:off x="0" y="3928773"/>
          <a:ext cx="1714845" cy="1691361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0899-4172-45D4-B49E-8C78DCACBCA1}">
      <dsp:nvSpPr>
        <dsp:cNvPr id="0" name=""/>
        <dsp:cNvSpPr/>
      </dsp:nvSpPr>
      <dsp:spPr>
        <a:xfrm>
          <a:off x="-6306147" y="-972269"/>
          <a:ext cx="7565876" cy="7565876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DC9DA-9335-114D-BC64-4B0BC08D5248}">
      <dsp:nvSpPr>
        <dsp:cNvPr id="0" name=""/>
        <dsp:cNvSpPr/>
      </dsp:nvSpPr>
      <dsp:spPr>
        <a:xfrm>
          <a:off x="1033342" y="803064"/>
          <a:ext cx="7898125" cy="1605903"/>
        </a:xfrm>
        <a:prstGeom prst="rect">
          <a:avLst/>
        </a:prstGeom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4686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Розроблення та впровадження науково-практичного та змістового забезпечення </a:t>
          </a:r>
          <a:r>
            <a:rPr lang="uk-UA" sz="1500" b="0" kern="1200" dirty="0">
              <a:solidFill>
                <a:schemeClr val="tx1"/>
              </a:solidFill>
            </a:rPr>
            <a:t>Стандарту вищої освіти за спеціальністю 052 «Політологія» для першого (бакалаврського) та другого (магістерського) рівнів вищої освіти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1033342" y="803064"/>
        <a:ext cx="7898125" cy="1605903"/>
      </dsp:txXfrm>
    </dsp:sp>
    <dsp:sp modelId="{F1DF99A9-20C2-41B1-8C7A-5CED966B482E}">
      <dsp:nvSpPr>
        <dsp:cNvPr id="0" name=""/>
        <dsp:cNvSpPr/>
      </dsp:nvSpPr>
      <dsp:spPr>
        <a:xfrm>
          <a:off x="14627" y="1245420"/>
          <a:ext cx="1836531" cy="1830750"/>
        </a:xfrm>
        <a:prstGeom prst="ellipse">
          <a:avLst/>
        </a:prstGeom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27509C-0DD8-437B-93D2-B7C0D32C5A6A}">
      <dsp:nvSpPr>
        <dsp:cNvPr id="0" name=""/>
        <dsp:cNvSpPr/>
      </dsp:nvSpPr>
      <dsp:spPr>
        <a:xfrm>
          <a:off x="1062994" y="3254716"/>
          <a:ext cx="7898125" cy="1605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468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Розроблення та впровадження науково-практичного та змістового забезпечення </a:t>
          </a:r>
          <a:r>
            <a:rPr lang="uk-UA" sz="1600" b="0" kern="1200" dirty="0">
              <a:solidFill>
                <a:schemeClr val="tx1"/>
              </a:solidFill>
            </a:rPr>
            <a:t>Стандарту вищої освіти за спеціальністю 031 «Релігієзнавство» для третього рівнів вищої освіти та спеціальності 033 «Філософія» для 1-3 рівнів вищої освіти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062994" y="3254716"/>
        <a:ext cx="7898125" cy="1605903"/>
      </dsp:txXfrm>
    </dsp:sp>
    <dsp:sp modelId="{A15E1778-654E-4CE4-AC30-1D085A0E52F5}">
      <dsp:nvSpPr>
        <dsp:cNvPr id="0" name=""/>
        <dsp:cNvSpPr/>
      </dsp:nvSpPr>
      <dsp:spPr>
        <a:xfrm>
          <a:off x="29652" y="3011631"/>
          <a:ext cx="2007379" cy="2007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387E-0AB5-41A8-9CB4-E6AEB777A7E2}">
      <dsp:nvSpPr>
        <dsp:cNvPr id="0" name=""/>
        <dsp:cNvSpPr/>
      </dsp:nvSpPr>
      <dsp:spPr>
        <a:xfrm>
          <a:off x="0" y="79444"/>
          <a:ext cx="2967006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Пояркова Т.К.,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д.політ.н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165273"/>
        <a:ext cx="2709519" cy="514975"/>
      </dsp:txXfrm>
    </dsp:sp>
    <dsp:sp modelId="{0ED00D12-6A99-4652-BDD1-5EC15F32D53B}">
      <dsp:nvSpPr>
        <dsp:cNvPr id="0" name=""/>
        <dsp:cNvSpPr/>
      </dsp:nvSpPr>
      <dsp:spPr>
        <a:xfrm>
          <a:off x="2976502" y="68156"/>
          <a:ext cx="5770956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Кризовий синдром модернізації незалежної України: причини </a:t>
          </a:r>
          <a:r>
            <a:rPr lang="uk-UA" sz="1600" b="1" i="1" kern="1200">
              <a:solidFill>
                <a:schemeClr val="bg1"/>
              </a:solidFill>
            </a:rPr>
            <a:t>виникнення та </a:t>
          </a:r>
          <a:r>
            <a:rPr lang="uk-UA" sz="1600" b="1" i="1" kern="1200" dirty="0">
              <a:solidFill>
                <a:schemeClr val="bg1"/>
              </a:solidFill>
            </a:rPr>
            <a:t>засоби подолання</a:t>
          </a:r>
        </a:p>
      </dsp:txBody>
      <dsp:txXfrm>
        <a:off x="3010021" y="101675"/>
        <a:ext cx="5703918" cy="619595"/>
      </dsp:txXfrm>
    </dsp:sp>
    <dsp:sp modelId="{914A7504-0BEA-43EA-963C-E0533F56DE76}">
      <dsp:nvSpPr>
        <dsp:cNvPr id="0" name=""/>
        <dsp:cNvSpPr/>
      </dsp:nvSpPr>
      <dsp:spPr>
        <a:xfrm>
          <a:off x="0" y="759890"/>
          <a:ext cx="2981071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Панасюк Л.В.,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д.політ.н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845719"/>
        <a:ext cx="2723584" cy="514975"/>
      </dsp:txXfrm>
    </dsp:sp>
    <dsp:sp modelId="{947B6C04-6D3A-4A31-97E2-E0C9B043CAD8}">
      <dsp:nvSpPr>
        <dsp:cNvPr id="0" name=""/>
        <dsp:cNvSpPr/>
      </dsp:nvSpPr>
      <dsp:spPr>
        <a:xfrm>
          <a:off x="2992271" y="823452"/>
          <a:ext cx="5755187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Ідеологія </a:t>
          </a:r>
          <a:r>
            <a:rPr lang="uk-UA" sz="1600" b="1" i="1" kern="1200" dirty="0" err="1">
              <a:solidFill>
                <a:schemeClr val="bg1"/>
              </a:solidFill>
            </a:rPr>
            <a:t>“русского</a:t>
          </a:r>
          <a:r>
            <a:rPr lang="uk-UA" sz="1600" b="1" i="1" kern="1200" dirty="0">
              <a:solidFill>
                <a:schemeClr val="bg1"/>
              </a:solidFill>
            </a:rPr>
            <a:t> </a:t>
          </a:r>
          <a:r>
            <a:rPr lang="uk-UA" sz="1600" b="1" i="1" kern="1200" dirty="0" err="1">
              <a:solidFill>
                <a:schemeClr val="bg1"/>
              </a:solidFill>
            </a:rPr>
            <a:t>мира”</a:t>
          </a:r>
          <a:r>
            <a:rPr lang="uk-UA" sz="1600" b="1" i="1" kern="1200" dirty="0">
              <a:solidFill>
                <a:schemeClr val="bg1"/>
              </a:solidFill>
            </a:rPr>
            <a:t>: виклики для світу та України</a:t>
          </a:r>
        </a:p>
      </dsp:txBody>
      <dsp:txXfrm>
        <a:off x="3025790" y="856971"/>
        <a:ext cx="5688149" cy="619595"/>
      </dsp:txXfrm>
    </dsp:sp>
    <dsp:sp modelId="{6D2A6E9A-2B31-4ED3-B0B4-2EA833280738}">
      <dsp:nvSpPr>
        <dsp:cNvPr id="0" name=""/>
        <dsp:cNvSpPr/>
      </dsp:nvSpPr>
      <dsp:spPr>
        <a:xfrm>
          <a:off x="0" y="1499298"/>
          <a:ext cx="2984737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Палій О.А.,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д.політ.н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1585127"/>
        <a:ext cx="2727250" cy="514975"/>
      </dsp:txXfrm>
    </dsp:sp>
    <dsp:sp modelId="{14D613A8-9F41-4767-A308-EF7EFBE02CD9}">
      <dsp:nvSpPr>
        <dsp:cNvPr id="0" name=""/>
        <dsp:cNvSpPr/>
      </dsp:nvSpPr>
      <dsp:spPr>
        <a:xfrm>
          <a:off x="2996289" y="1578741"/>
          <a:ext cx="5751169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Свобода слова і діяльність ЗМІ в Україні</a:t>
          </a:r>
        </a:p>
      </dsp:txBody>
      <dsp:txXfrm>
        <a:off x="3029808" y="1612260"/>
        <a:ext cx="5684131" cy="619595"/>
      </dsp:txXfrm>
    </dsp:sp>
    <dsp:sp modelId="{AF0544DB-2E7D-4CC2-9019-6A6E45244A99}">
      <dsp:nvSpPr>
        <dsp:cNvPr id="0" name=""/>
        <dsp:cNvSpPr/>
      </dsp:nvSpPr>
      <dsp:spPr>
        <a:xfrm>
          <a:off x="0" y="2222817"/>
          <a:ext cx="2984976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Костюк Т.О., </a:t>
          </a:r>
          <a:endParaRPr lang="uk-UA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д.н.держ.упр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2308646"/>
        <a:ext cx="2727489" cy="514975"/>
      </dsp:txXfrm>
    </dsp:sp>
    <dsp:sp modelId="{A2F820D5-1035-4E7B-89D3-AC8F776ADA5D}">
      <dsp:nvSpPr>
        <dsp:cNvPr id="0" name=""/>
        <dsp:cNvSpPr/>
      </dsp:nvSpPr>
      <dsp:spPr>
        <a:xfrm>
          <a:off x="2994512" y="2286372"/>
          <a:ext cx="5752946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Процеси у вищій освіті в світлі сучасної фази </a:t>
          </a:r>
          <a:r>
            <a:rPr lang="uk-UA" sz="1600" b="1" i="1" kern="1200" dirty="0" err="1">
              <a:solidFill>
                <a:schemeClr val="bg1"/>
              </a:solidFill>
            </a:rPr>
            <a:t>євротрансформаційних</a:t>
          </a:r>
          <a:r>
            <a:rPr lang="uk-UA" sz="1600" b="1" i="1" kern="1200" dirty="0">
              <a:solidFill>
                <a:schemeClr val="bg1"/>
              </a:solidFill>
            </a:rPr>
            <a:t> процесів</a:t>
          </a:r>
        </a:p>
      </dsp:txBody>
      <dsp:txXfrm>
        <a:off x="3028031" y="2319891"/>
        <a:ext cx="5685908" cy="619595"/>
      </dsp:txXfrm>
    </dsp:sp>
    <dsp:sp modelId="{1D23B9F5-7319-4A9B-94EF-DB0FFBEFC48D}">
      <dsp:nvSpPr>
        <dsp:cNvPr id="0" name=""/>
        <dsp:cNvSpPr/>
      </dsp:nvSpPr>
      <dsp:spPr>
        <a:xfrm>
          <a:off x="9" y="3009884"/>
          <a:ext cx="3010582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Лавриненко Г.А.,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к.політ.н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9" y="3095713"/>
        <a:ext cx="2753095" cy="514975"/>
      </dsp:txXfrm>
    </dsp:sp>
    <dsp:sp modelId="{F7D54987-963A-41CE-B35B-0B753661FC4C}">
      <dsp:nvSpPr>
        <dsp:cNvPr id="0" name=""/>
        <dsp:cNvSpPr/>
      </dsp:nvSpPr>
      <dsp:spPr>
        <a:xfrm>
          <a:off x="3017339" y="3041668"/>
          <a:ext cx="5730119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Популізм як загроза сталого демократичного розвитку держав</a:t>
          </a:r>
        </a:p>
      </dsp:txBody>
      <dsp:txXfrm>
        <a:off x="3050858" y="3075187"/>
        <a:ext cx="5663081" cy="619595"/>
      </dsp:txXfrm>
    </dsp:sp>
    <dsp:sp modelId="{C8D285C8-4B50-4BCE-ABD1-D67F1D777B50}">
      <dsp:nvSpPr>
        <dsp:cNvPr id="0" name=""/>
        <dsp:cNvSpPr/>
      </dsp:nvSpPr>
      <dsp:spPr>
        <a:xfrm>
          <a:off x="0" y="3781076"/>
          <a:ext cx="3028326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Пугач В.Г.,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к.політ.н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3866905"/>
        <a:ext cx="2770839" cy="514975"/>
      </dsp:txXfrm>
    </dsp:sp>
    <dsp:sp modelId="{7AAA7F18-5E1E-465A-81EB-EE8765F9DC2A}">
      <dsp:nvSpPr>
        <dsp:cNvPr id="0" name=""/>
        <dsp:cNvSpPr/>
      </dsp:nvSpPr>
      <dsp:spPr>
        <a:xfrm>
          <a:off x="3033570" y="3796964"/>
          <a:ext cx="5713888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>
              <a:solidFill>
                <a:schemeClr val="bg1"/>
              </a:solidFill>
            </a:rPr>
            <a:t>Еволюційні</a:t>
          </a:r>
          <a:r>
            <a:rPr lang="ru-RU" sz="1600" b="1" i="1" kern="1200" dirty="0">
              <a:solidFill>
                <a:schemeClr val="bg1"/>
              </a:solidFill>
            </a:rPr>
            <a:t> </a:t>
          </a:r>
          <a:r>
            <a:rPr lang="ru-RU" sz="1600" b="1" i="1" kern="1200" dirty="0" err="1">
              <a:solidFill>
                <a:schemeClr val="bg1"/>
              </a:solidFill>
            </a:rPr>
            <a:t>ризики</a:t>
          </a:r>
          <a:r>
            <a:rPr lang="ru-RU" sz="1600" b="1" i="1" kern="1200" dirty="0">
              <a:solidFill>
                <a:schemeClr val="bg1"/>
              </a:solidFill>
            </a:rPr>
            <a:t> </a:t>
          </a:r>
          <a:r>
            <a:rPr lang="ru-RU" sz="1600" b="1" i="1" kern="1200" dirty="0" err="1">
              <a:solidFill>
                <a:schemeClr val="bg1"/>
              </a:solidFill>
            </a:rPr>
            <a:t>сучасної</a:t>
          </a:r>
          <a:r>
            <a:rPr lang="ru-RU" sz="1600" b="1" i="1" kern="1200" dirty="0">
              <a:solidFill>
                <a:schemeClr val="bg1"/>
              </a:solidFill>
            </a:rPr>
            <a:t> </a:t>
          </a:r>
          <a:r>
            <a:rPr lang="ru-RU" sz="1600" b="1" i="1" kern="1200" dirty="0" err="1">
              <a:solidFill>
                <a:schemeClr val="bg1"/>
              </a:solidFill>
            </a:rPr>
            <a:t>демократії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67089" y="3830483"/>
        <a:ext cx="5646850" cy="619595"/>
      </dsp:txXfrm>
    </dsp:sp>
    <dsp:sp modelId="{0ABC2740-AC65-42D3-B745-9799C1218746}">
      <dsp:nvSpPr>
        <dsp:cNvPr id="0" name=""/>
        <dsp:cNvSpPr/>
      </dsp:nvSpPr>
      <dsp:spPr>
        <a:xfrm>
          <a:off x="12209" y="4540966"/>
          <a:ext cx="3028538" cy="686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Ощипок</a:t>
          </a:r>
          <a:r>
            <a:rPr lang="uk-UA" sz="1600" kern="1200" dirty="0">
              <a:solidFill>
                <a:schemeClr val="tx1"/>
              </a:solidFill>
            </a:rPr>
            <a:t> І.Ф.,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доктор філософії, доцент</a:t>
          </a:r>
        </a:p>
      </dsp:txBody>
      <dsp:txXfrm>
        <a:off x="12209" y="4626795"/>
        <a:ext cx="2771051" cy="514975"/>
      </dsp:txXfrm>
    </dsp:sp>
    <dsp:sp modelId="{8CB70077-60ED-4285-959E-2CC62164BF38}">
      <dsp:nvSpPr>
        <dsp:cNvPr id="0" name=""/>
        <dsp:cNvSpPr/>
      </dsp:nvSpPr>
      <dsp:spPr>
        <a:xfrm>
          <a:off x="3039264" y="4520483"/>
          <a:ext cx="5708194" cy="68663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Проблеми та перспективи реформування ООН</a:t>
          </a:r>
        </a:p>
      </dsp:txBody>
      <dsp:txXfrm>
        <a:off x="3072783" y="4554002"/>
        <a:ext cx="5641156" cy="619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387E-0AB5-41A8-9CB4-E6AEB777A7E2}">
      <dsp:nvSpPr>
        <dsp:cNvPr id="0" name=""/>
        <dsp:cNvSpPr/>
      </dsp:nvSpPr>
      <dsp:spPr>
        <a:xfrm>
          <a:off x="0" y="67149"/>
          <a:ext cx="2967006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Остащук</a:t>
          </a:r>
          <a:r>
            <a:rPr lang="uk-UA" sz="1600" kern="1200" dirty="0">
              <a:solidFill>
                <a:schemeClr val="tx1"/>
              </a:solidFill>
            </a:rPr>
            <a:t> І.Б.,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д.філос.н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142210"/>
        <a:ext cx="2741825" cy="450363"/>
      </dsp:txXfrm>
    </dsp:sp>
    <dsp:sp modelId="{0ED00D12-6A99-4652-BDD1-5EC15F32D53B}">
      <dsp:nvSpPr>
        <dsp:cNvPr id="0" name=""/>
        <dsp:cNvSpPr/>
      </dsp:nvSpPr>
      <dsp:spPr>
        <a:xfrm>
          <a:off x="2976502" y="57277"/>
          <a:ext cx="5770956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Філософія та семіотика права й релігії: актуальні запити гуманітарного і правового розвитку України</a:t>
          </a:r>
        </a:p>
      </dsp:txBody>
      <dsp:txXfrm>
        <a:off x="3005815" y="86590"/>
        <a:ext cx="5712330" cy="541858"/>
      </dsp:txXfrm>
    </dsp:sp>
    <dsp:sp modelId="{914A7504-0BEA-43EA-963C-E0533F56DE76}">
      <dsp:nvSpPr>
        <dsp:cNvPr id="0" name=""/>
        <dsp:cNvSpPr/>
      </dsp:nvSpPr>
      <dsp:spPr>
        <a:xfrm>
          <a:off x="0" y="662224"/>
          <a:ext cx="2981071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Александрова О.С.,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д.філос.н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737285"/>
        <a:ext cx="2755890" cy="450363"/>
      </dsp:txXfrm>
    </dsp:sp>
    <dsp:sp modelId="{947B6C04-6D3A-4A31-97E2-E0C9B043CAD8}">
      <dsp:nvSpPr>
        <dsp:cNvPr id="0" name=""/>
        <dsp:cNvSpPr/>
      </dsp:nvSpPr>
      <dsp:spPr>
        <a:xfrm>
          <a:off x="2992271" y="717811"/>
          <a:ext cx="5755187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Українські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біженці</a:t>
          </a:r>
          <a:r>
            <a:rPr lang="ru-RU" sz="1600" b="1" i="1" kern="1200" dirty="0"/>
            <a:t> в ЄС: </a:t>
          </a:r>
          <a:r>
            <a:rPr lang="ru-RU" sz="1600" b="1" i="1" kern="1200" dirty="0" err="1"/>
            <a:t>невизначеність</a:t>
          </a:r>
          <a:r>
            <a:rPr lang="ru-RU" sz="1600" b="1" i="1" kern="1200" dirty="0"/>
            <a:t>, </a:t>
          </a:r>
          <a:r>
            <a:rPr lang="ru-RU" sz="1600" b="1" i="1" kern="1200" dirty="0" err="1"/>
            <a:t>нерівність</a:t>
          </a:r>
          <a:r>
            <a:rPr lang="ru-RU" sz="1600" b="1" i="1" kern="1200" dirty="0"/>
            <a:t>, </a:t>
          </a:r>
          <a:r>
            <a:rPr lang="ru-RU" sz="1600" b="1" i="1" kern="1200" dirty="0" err="1"/>
            <a:t>потенційний</a:t>
          </a:r>
          <a:r>
            <a:rPr lang="ru-RU" sz="1600" b="1" i="1" kern="1200" dirty="0"/>
            <a:t> </a:t>
          </a:r>
          <a:r>
            <a:rPr lang="ru-RU" sz="1600" b="1" i="1" kern="1200" dirty="0" err="1"/>
            <a:t>середній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клас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21584" y="747124"/>
        <a:ext cx="5696561" cy="541858"/>
      </dsp:txXfrm>
    </dsp:sp>
    <dsp:sp modelId="{6D2A6E9A-2B31-4ED3-B0B4-2EA833280738}">
      <dsp:nvSpPr>
        <dsp:cNvPr id="0" name=""/>
        <dsp:cNvSpPr/>
      </dsp:nvSpPr>
      <dsp:spPr>
        <a:xfrm>
          <a:off x="0" y="1308862"/>
          <a:ext cx="2984737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Горбань О.В.,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д.філос.н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1383923"/>
        <a:ext cx="2759556" cy="450363"/>
      </dsp:txXfrm>
    </dsp:sp>
    <dsp:sp modelId="{14D613A8-9F41-4767-A308-EF7EFBE02CD9}">
      <dsp:nvSpPr>
        <dsp:cNvPr id="0" name=""/>
        <dsp:cNvSpPr/>
      </dsp:nvSpPr>
      <dsp:spPr>
        <a:xfrm>
          <a:off x="2996289" y="1378338"/>
          <a:ext cx="5751169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Понятійно-категоріальний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апарат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гуманітарної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безпеки</a:t>
          </a:r>
          <a:r>
            <a:rPr lang="ru-RU" sz="1600" b="1" i="1" kern="1200" dirty="0"/>
            <a:t> в </a:t>
          </a:r>
          <a:r>
            <a:rPr lang="ru-RU" sz="1600" b="1" i="1" kern="1200" dirty="0" err="1"/>
            <a:t>контексті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біоетичного</a:t>
          </a:r>
          <a:r>
            <a:rPr lang="ru-RU" sz="1600" b="1" i="1" kern="1200" dirty="0"/>
            <a:t> дискурсу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25602" y="1407651"/>
        <a:ext cx="5692543" cy="541858"/>
      </dsp:txXfrm>
    </dsp:sp>
    <dsp:sp modelId="{7096E623-B1F5-4639-B2CE-315B9496A44E}">
      <dsp:nvSpPr>
        <dsp:cNvPr id="0" name=""/>
        <dsp:cNvSpPr/>
      </dsp:nvSpPr>
      <dsp:spPr>
        <a:xfrm>
          <a:off x="2778070" y="1998098"/>
          <a:ext cx="5248475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52780-9703-4B4B-8308-327DD87A6E20}">
      <dsp:nvSpPr>
        <dsp:cNvPr id="0" name=""/>
        <dsp:cNvSpPr/>
      </dsp:nvSpPr>
      <dsp:spPr>
        <a:xfrm>
          <a:off x="16935" y="1953675"/>
          <a:ext cx="2889355" cy="600484"/>
        </a:xfrm>
        <a:prstGeom prst="roundRect">
          <a:avLst/>
        </a:prstGeom>
        <a:solidFill>
          <a:srgbClr val="DFF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solidFill>
                <a:schemeClr val="tx1"/>
              </a:solidFill>
            </a:rPr>
            <a:t>Додонов</a:t>
          </a:r>
          <a:r>
            <a:rPr lang="uk-UA" sz="1600" kern="1200" dirty="0">
              <a:solidFill>
                <a:schemeClr val="tx1"/>
              </a:solidFill>
            </a:rPr>
            <a:t> Р.О.,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solidFill>
                <a:schemeClr val="tx1"/>
              </a:solidFill>
            </a:rPr>
            <a:t>філос</a:t>
          </a:r>
          <a:r>
            <a:rPr lang="uk-UA" sz="1600" kern="1200" dirty="0">
              <a:solidFill>
                <a:schemeClr val="tx1"/>
              </a:solidFill>
            </a:rPr>
            <a:t>. н., професор</a:t>
          </a:r>
          <a:endParaRPr lang="uk-UA" sz="1600" kern="1200" dirty="0">
            <a:solidFill>
              <a:srgbClr val="FF0000"/>
            </a:solidFill>
          </a:endParaRPr>
        </a:p>
      </dsp:txBody>
      <dsp:txXfrm>
        <a:off x="46248" y="1982988"/>
        <a:ext cx="2830729" cy="541858"/>
      </dsp:txXfrm>
    </dsp:sp>
    <dsp:sp modelId="{1D23B9F5-7319-4A9B-94EF-DB0FFBEFC48D}">
      <dsp:nvSpPr>
        <dsp:cNvPr id="0" name=""/>
        <dsp:cNvSpPr/>
      </dsp:nvSpPr>
      <dsp:spPr>
        <a:xfrm>
          <a:off x="9" y="2629923"/>
          <a:ext cx="3010582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Ломачинська</a:t>
          </a:r>
          <a:r>
            <a:rPr lang="uk-UA" sz="1600" kern="1200" dirty="0">
              <a:solidFill>
                <a:schemeClr val="tx1"/>
              </a:solidFill>
            </a:rPr>
            <a:t> І.М.,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д.філос.н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9" y="2704984"/>
        <a:ext cx="2785401" cy="450363"/>
      </dsp:txXfrm>
    </dsp:sp>
    <dsp:sp modelId="{F7D54987-963A-41CE-B35B-0B753661FC4C}">
      <dsp:nvSpPr>
        <dsp:cNvPr id="0" name=""/>
        <dsp:cNvSpPr/>
      </dsp:nvSpPr>
      <dsp:spPr>
        <a:xfrm>
          <a:off x="3017339" y="2657719"/>
          <a:ext cx="5730119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/>
            <a:t>Релігійно-філософський дискурс інформаційної безпеки суспільства в контексті глобалізаційних трансформацій сучасності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46652" y="2687032"/>
        <a:ext cx="5671493" cy="541858"/>
      </dsp:txXfrm>
    </dsp:sp>
    <dsp:sp modelId="{C8D285C8-4B50-4BCE-ABD1-D67F1D777B50}">
      <dsp:nvSpPr>
        <dsp:cNvPr id="0" name=""/>
        <dsp:cNvSpPr/>
      </dsp:nvSpPr>
      <dsp:spPr>
        <a:xfrm>
          <a:off x="0" y="3304357"/>
          <a:ext cx="3028326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Колінько</a:t>
          </a:r>
          <a:r>
            <a:rPr lang="uk-UA" sz="1600" kern="1200" dirty="0">
              <a:solidFill>
                <a:schemeClr val="tx1"/>
              </a:solidFill>
            </a:rPr>
            <a:t> М.В.,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д.філос</a:t>
          </a:r>
          <a:r>
            <a:rPr lang="uk-UA" sz="1600" kern="1200" dirty="0">
              <a:solidFill>
                <a:schemeClr val="tx1"/>
              </a:solidFill>
            </a:rPr>
            <a:t>. </a:t>
          </a:r>
          <a:r>
            <a:rPr lang="uk-UA" sz="1600" kern="1200" dirty="0" err="1">
              <a:solidFill>
                <a:schemeClr val="tx1"/>
              </a:solidFill>
            </a:rPr>
            <a:t>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0" y="3379418"/>
        <a:ext cx="2803145" cy="450363"/>
      </dsp:txXfrm>
    </dsp:sp>
    <dsp:sp modelId="{7AAA7F18-5E1E-465A-81EB-EE8765F9DC2A}">
      <dsp:nvSpPr>
        <dsp:cNvPr id="0" name=""/>
        <dsp:cNvSpPr/>
      </dsp:nvSpPr>
      <dsp:spPr>
        <a:xfrm>
          <a:off x="3033570" y="3318252"/>
          <a:ext cx="5713888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/>
            <a:t>Міграційні виклики в умовах війни: культурний шок і політична гостинність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62883" y="3347565"/>
        <a:ext cx="5655262" cy="541858"/>
      </dsp:txXfrm>
    </dsp:sp>
    <dsp:sp modelId="{0ABC2740-AC65-42D3-B745-9799C1218746}">
      <dsp:nvSpPr>
        <dsp:cNvPr id="0" name=""/>
        <dsp:cNvSpPr/>
      </dsp:nvSpPr>
      <dsp:spPr>
        <a:xfrm>
          <a:off x="12209" y="3976918"/>
          <a:ext cx="3028538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Пасько І.Я.,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д</a:t>
          </a:r>
          <a:r>
            <a:rPr lang="uk-UA" sz="1600" kern="1200" dirty="0">
              <a:solidFill>
                <a:schemeClr val="tx1"/>
              </a:solidFill>
            </a:rPr>
            <a:t>. </a:t>
          </a:r>
          <a:r>
            <a:rPr lang="uk-UA" sz="1600" kern="1200" dirty="0" err="1">
              <a:solidFill>
                <a:schemeClr val="tx1"/>
              </a:solidFill>
            </a:rPr>
            <a:t>філос.н</a:t>
          </a:r>
          <a:r>
            <a:rPr lang="uk-UA" sz="1600" kern="1200" dirty="0">
              <a:solidFill>
                <a:schemeClr val="tx1"/>
              </a:solidFill>
            </a:rPr>
            <a:t>., професор</a:t>
          </a:r>
        </a:p>
      </dsp:txBody>
      <dsp:txXfrm>
        <a:off x="12209" y="4051979"/>
        <a:ext cx="2803357" cy="450363"/>
      </dsp:txXfrm>
    </dsp:sp>
    <dsp:sp modelId="{8CB70077-60ED-4285-959E-2CC62164BF38}">
      <dsp:nvSpPr>
        <dsp:cNvPr id="0" name=""/>
        <dsp:cNvSpPr/>
      </dsp:nvSpPr>
      <dsp:spPr>
        <a:xfrm>
          <a:off x="3039264" y="3950995"/>
          <a:ext cx="5708194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Соціальна держава: теоретична концептуалізація та історична практика</a:t>
          </a:r>
        </a:p>
      </dsp:txBody>
      <dsp:txXfrm>
        <a:off x="3068577" y="3980308"/>
        <a:ext cx="5649568" cy="541858"/>
      </dsp:txXfrm>
    </dsp:sp>
    <dsp:sp modelId="{710DA012-E71C-4088-B0A7-DA2FFCD86F4D}">
      <dsp:nvSpPr>
        <dsp:cNvPr id="0" name=""/>
        <dsp:cNvSpPr/>
      </dsp:nvSpPr>
      <dsp:spPr>
        <a:xfrm>
          <a:off x="6684790" y="4625424"/>
          <a:ext cx="1015265" cy="600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90622-13AC-4A48-B6E6-40E5A03EEA92}">
      <dsp:nvSpPr>
        <dsp:cNvPr id="0" name=""/>
        <dsp:cNvSpPr/>
      </dsp:nvSpPr>
      <dsp:spPr>
        <a:xfrm>
          <a:off x="3110071" y="2026111"/>
          <a:ext cx="5637387" cy="600484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Східноукраїнський конфлікт у дзеркалі соціально-філософської рефлексії</a:t>
          </a:r>
        </a:p>
      </dsp:txBody>
      <dsp:txXfrm>
        <a:off x="3139384" y="2055424"/>
        <a:ext cx="5578761" cy="541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387E-0AB5-41A8-9CB4-E6AEB777A7E2}">
      <dsp:nvSpPr>
        <dsp:cNvPr id="0" name=""/>
        <dsp:cNvSpPr/>
      </dsp:nvSpPr>
      <dsp:spPr>
        <a:xfrm>
          <a:off x="0" y="107244"/>
          <a:ext cx="2967006" cy="967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Омельченко Ю.В.,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к.філос.н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228171"/>
        <a:ext cx="2604227" cy="725559"/>
      </dsp:txXfrm>
    </dsp:sp>
    <dsp:sp modelId="{0ED00D12-6A99-4652-BDD1-5EC15F32D53B}">
      <dsp:nvSpPr>
        <dsp:cNvPr id="0" name=""/>
        <dsp:cNvSpPr/>
      </dsp:nvSpPr>
      <dsp:spPr>
        <a:xfrm>
          <a:off x="2976502" y="91340"/>
          <a:ext cx="5770956" cy="967412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Український правозахисний рух: соціально-філософський аналіз </a:t>
          </a:r>
        </a:p>
      </dsp:txBody>
      <dsp:txXfrm>
        <a:off x="3023727" y="138565"/>
        <a:ext cx="5676506" cy="872962"/>
      </dsp:txXfrm>
    </dsp:sp>
    <dsp:sp modelId="{914A7504-0BEA-43EA-963C-E0533F56DE76}">
      <dsp:nvSpPr>
        <dsp:cNvPr id="0" name=""/>
        <dsp:cNvSpPr/>
      </dsp:nvSpPr>
      <dsp:spPr>
        <a:xfrm>
          <a:off x="0" y="1065940"/>
          <a:ext cx="2981071" cy="967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Купрій</a:t>
          </a:r>
          <a:r>
            <a:rPr lang="uk-UA" sz="1600" kern="1200" dirty="0">
              <a:solidFill>
                <a:schemeClr val="tx1"/>
              </a:solidFill>
            </a:rPr>
            <a:t> Т.Г.,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к.іст.н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1186867"/>
        <a:ext cx="2618292" cy="725559"/>
      </dsp:txXfrm>
    </dsp:sp>
    <dsp:sp modelId="{947B6C04-6D3A-4A31-97E2-E0C9B043CAD8}">
      <dsp:nvSpPr>
        <dsp:cNvPr id="0" name=""/>
        <dsp:cNvSpPr/>
      </dsp:nvSpPr>
      <dsp:spPr>
        <a:xfrm>
          <a:off x="2992271" y="1155493"/>
          <a:ext cx="5755187" cy="967412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u="none" kern="1200" dirty="0" err="1"/>
            <a:t>Студентство</a:t>
          </a:r>
          <a:r>
            <a:rPr lang="ru-RU" sz="1600" b="1" i="1" u="none" kern="1200" dirty="0"/>
            <a:t> як </a:t>
          </a:r>
          <a:r>
            <a:rPr lang="ru-RU" sz="1600" b="1" i="1" u="none" kern="1200" dirty="0" err="1"/>
            <a:t>складова</a:t>
          </a:r>
          <a:r>
            <a:rPr lang="ru-RU" sz="1600" b="1" i="1" u="none" kern="1200" dirty="0"/>
            <a:t> </a:t>
          </a:r>
          <a:r>
            <a:rPr lang="ru-RU" sz="1600" b="1" i="1" u="none" kern="1200" dirty="0" err="1"/>
            <a:t>людського</a:t>
          </a:r>
          <a:r>
            <a:rPr lang="ru-RU" sz="1600" b="1" i="1" u="none" kern="1200" dirty="0"/>
            <a:t> </a:t>
          </a:r>
          <a:r>
            <a:rPr lang="ru-RU" sz="1600" b="1" i="1" u="none" kern="1200" dirty="0" err="1"/>
            <a:t>капіталу</a:t>
          </a:r>
          <a:r>
            <a:rPr lang="ru-RU" sz="1600" b="1" i="1" u="none" kern="1200" dirty="0"/>
            <a:t> в </a:t>
          </a:r>
          <a:r>
            <a:rPr lang="ru-RU" sz="1600" b="1" i="1" u="none" kern="1200" dirty="0" err="1"/>
            <a:t>умовах</a:t>
          </a:r>
          <a:r>
            <a:rPr lang="ru-RU" sz="1600" b="1" i="1" u="none" kern="1200" dirty="0"/>
            <a:t> </a:t>
          </a:r>
          <a:r>
            <a:rPr lang="ru-RU" sz="1600" b="1" i="1" u="none" kern="1200" dirty="0" err="1"/>
            <a:t>соціально-політичної</a:t>
          </a:r>
          <a:r>
            <a:rPr lang="ru-RU" sz="1600" b="1" i="1" u="none" kern="1200" dirty="0"/>
            <a:t> </a:t>
          </a:r>
          <a:r>
            <a:rPr lang="ru-RU" sz="1600" b="1" i="1" u="none" kern="1200" dirty="0" err="1"/>
            <a:t>нестабільності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39496" y="1202718"/>
        <a:ext cx="5660737" cy="872962"/>
      </dsp:txXfrm>
    </dsp:sp>
    <dsp:sp modelId="{AF0544DB-2E7D-4CC2-9019-6A6E45244A99}">
      <dsp:nvSpPr>
        <dsp:cNvPr id="0" name=""/>
        <dsp:cNvSpPr/>
      </dsp:nvSpPr>
      <dsp:spPr>
        <a:xfrm>
          <a:off x="0" y="2062936"/>
          <a:ext cx="2984976" cy="967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/>
              </a:solidFill>
            </a:rPr>
            <a:t>Хрипко С.А., </a:t>
          </a:r>
          <a:endParaRPr lang="uk-UA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к.філос</a:t>
          </a:r>
          <a:r>
            <a:rPr lang="uk-UA" sz="1600" kern="1200" dirty="0">
              <a:solidFill>
                <a:schemeClr val="tx1"/>
              </a:solidFill>
            </a:rPr>
            <a:t>. </a:t>
          </a:r>
          <a:r>
            <a:rPr lang="uk-UA" sz="1600" kern="1200" dirty="0" err="1">
              <a:solidFill>
                <a:schemeClr val="tx1"/>
              </a:solidFill>
            </a:rPr>
            <a:t>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2183863"/>
        <a:ext cx="2622197" cy="725559"/>
      </dsp:txXfrm>
    </dsp:sp>
    <dsp:sp modelId="{A2F820D5-1035-4E7B-89D3-AC8F776ADA5D}">
      <dsp:nvSpPr>
        <dsp:cNvPr id="0" name=""/>
        <dsp:cNvSpPr/>
      </dsp:nvSpPr>
      <dsp:spPr>
        <a:xfrm>
          <a:off x="2994512" y="2152479"/>
          <a:ext cx="5752946" cy="967412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chemeClr val="bg1"/>
              </a:solidFill>
            </a:rPr>
            <a:t>Аксіологія сучасної української освітньої культури</a:t>
          </a:r>
        </a:p>
      </dsp:txBody>
      <dsp:txXfrm>
        <a:off x="3041737" y="2199704"/>
        <a:ext cx="5658496" cy="872962"/>
      </dsp:txXfrm>
    </dsp:sp>
    <dsp:sp modelId="{1D23B9F5-7319-4A9B-94EF-DB0FFBEFC48D}">
      <dsp:nvSpPr>
        <dsp:cNvPr id="0" name=""/>
        <dsp:cNvSpPr/>
      </dsp:nvSpPr>
      <dsp:spPr>
        <a:xfrm>
          <a:off x="9" y="3171851"/>
          <a:ext cx="3010582" cy="967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Мартич</a:t>
          </a:r>
          <a:r>
            <a:rPr lang="uk-UA" sz="1600" kern="1200" dirty="0">
              <a:solidFill>
                <a:schemeClr val="tx1"/>
              </a:solidFill>
            </a:rPr>
            <a:t> Р.В.,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к.філос.н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9" y="3292778"/>
        <a:ext cx="2647803" cy="725559"/>
      </dsp:txXfrm>
    </dsp:sp>
    <dsp:sp modelId="{F7D54987-963A-41CE-B35B-0B753661FC4C}">
      <dsp:nvSpPr>
        <dsp:cNvPr id="0" name=""/>
        <dsp:cNvSpPr/>
      </dsp:nvSpPr>
      <dsp:spPr>
        <a:xfrm>
          <a:off x="3017339" y="3216633"/>
          <a:ext cx="5730119" cy="967412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Понятійно-категоріальний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апарат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гуманітарної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безпеки</a:t>
          </a:r>
          <a:r>
            <a:rPr lang="ru-RU" sz="1600" b="1" i="1" kern="1200" dirty="0"/>
            <a:t> в </a:t>
          </a:r>
          <a:r>
            <a:rPr lang="ru-RU" sz="1600" b="1" i="1" kern="1200" dirty="0" err="1"/>
            <a:t>контексті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біоетичного</a:t>
          </a:r>
          <a:r>
            <a:rPr lang="ru-RU" sz="1600" b="1" i="1" kern="1200" dirty="0"/>
            <a:t> дискурсу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64564" y="3263858"/>
        <a:ext cx="5635669" cy="872962"/>
      </dsp:txXfrm>
    </dsp:sp>
    <dsp:sp modelId="{C8D285C8-4B50-4BCE-ABD1-D67F1D777B50}">
      <dsp:nvSpPr>
        <dsp:cNvPr id="0" name=""/>
        <dsp:cNvSpPr/>
      </dsp:nvSpPr>
      <dsp:spPr>
        <a:xfrm>
          <a:off x="0" y="4258400"/>
          <a:ext cx="3028326" cy="9674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Небожук</a:t>
          </a:r>
          <a:r>
            <a:rPr lang="uk-UA" sz="1600" kern="1200" dirty="0">
              <a:solidFill>
                <a:schemeClr val="tx1"/>
              </a:solidFill>
            </a:rPr>
            <a:t> Р.А.,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 err="1">
              <a:solidFill>
                <a:schemeClr val="tx1"/>
              </a:solidFill>
            </a:rPr>
            <a:t>к.н.держ.управл</a:t>
          </a:r>
          <a:r>
            <a:rPr lang="uk-UA" sz="1600" kern="1200" dirty="0">
              <a:solidFill>
                <a:schemeClr val="tx1"/>
              </a:solidFill>
            </a:rPr>
            <a:t>., доцент</a:t>
          </a:r>
        </a:p>
      </dsp:txBody>
      <dsp:txXfrm>
        <a:off x="0" y="4379327"/>
        <a:ext cx="2665547" cy="725559"/>
      </dsp:txXfrm>
    </dsp:sp>
    <dsp:sp modelId="{7AAA7F18-5E1E-465A-81EB-EE8765F9DC2A}">
      <dsp:nvSpPr>
        <dsp:cNvPr id="0" name=""/>
        <dsp:cNvSpPr/>
      </dsp:nvSpPr>
      <dsp:spPr>
        <a:xfrm>
          <a:off x="3033570" y="4260187"/>
          <a:ext cx="5713888" cy="967412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/>
            <a:t>Основні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напрями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забезпечення</a:t>
          </a:r>
          <a:r>
            <a:rPr lang="ru-RU" sz="1600" b="1" i="1" kern="1200" dirty="0"/>
            <a:t> </a:t>
          </a:r>
          <a:r>
            <a:rPr lang="ru-RU" sz="1600" b="1" i="1" kern="1200" dirty="0" err="1"/>
            <a:t>національної</a:t>
          </a:r>
          <a:r>
            <a:rPr lang="ru-RU" sz="1600" b="1" i="1" kern="1200" dirty="0"/>
            <a:t> </a:t>
          </a:r>
          <a:r>
            <a:rPr lang="ru-RU" sz="1600" b="1" i="1" kern="1200" dirty="0" err="1"/>
            <a:t>стійкості</a:t>
          </a:r>
          <a:r>
            <a:rPr lang="ru-RU" sz="1600" b="1" i="1" kern="1200" dirty="0"/>
            <a:t> </a:t>
          </a:r>
          <a:r>
            <a:rPr lang="ru-RU" sz="1600" b="1" i="1" kern="1200" dirty="0" err="1"/>
            <a:t>українського</a:t>
          </a:r>
          <a:r>
            <a:rPr lang="ru-RU" sz="1600" b="1" i="1" kern="1200" dirty="0"/>
            <a:t> </a:t>
          </a:r>
          <a:r>
            <a:rPr lang="ru-RU" sz="1600" b="1" i="1" kern="1200" dirty="0" err="1"/>
            <a:t>суспільства</a:t>
          </a:r>
          <a:r>
            <a:rPr lang="ru-RU" sz="1600" b="1" i="1" kern="1200" dirty="0"/>
            <a:t> у </a:t>
          </a:r>
          <a:r>
            <a:rPr lang="ru-RU" sz="1600" b="1" i="1" kern="1200" dirty="0" err="1"/>
            <a:t>релігійній</a:t>
          </a:r>
          <a:r>
            <a:rPr lang="ru-RU" sz="1600" b="1" i="1" kern="1200" dirty="0"/>
            <a:t> </a:t>
          </a:r>
          <a:r>
            <a:rPr lang="ru-RU" sz="1600" b="1" i="1" kern="1200" dirty="0" err="1"/>
            <a:t>сфері</a:t>
          </a:r>
          <a:endParaRPr lang="uk-UA" sz="1600" b="1" i="1" kern="1200" dirty="0">
            <a:solidFill>
              <a:schemeClr val="bg1"/>
            </a:solidFill>
          </a:endParaRPr>
        </a:p>
      </dsp:txBody>
      <dsp:txXfrm>
        <a:off x="3080795" y="4307412"/>
        <a:ext cx="5619438" cy="87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29.12.2025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29.12.2025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02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1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63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1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1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74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0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301"/>
            <a:ext cx="9144000" cy="3354699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2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4308475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0969" y="6362644"/>
            <a:ext cx="1007780" cy="365125"/>
          </a:xfrm>
        </p:spPr>
        <p:txBody>
          <a:bodyPr/>
          <a:lstStyle/>
          <a:p>
            <a:fld id="{EFBCECC3-9C9F-4A5A-BED8-707FA03E36DD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14" y="6367535"/>
            <a:ext cx="648324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8750" y="6237170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53475" y="126843"/>
            <a:ext cx="48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КИЇВСЬКИЙ</a:t>
            </a:r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УНІВЕРСИТЕТ </a:t>
            </a:r>
          </a:p>
          <a:p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ІМЕНІ БОРИСА ГРІНЧЕНКА</a:t>
            </a:r>
            <a:endParaRPr lang="uk-UA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7" y="3310104"/>
            <a:ext cx="9182677" cy="3780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83976" y="1935766"/>
            <a:ext cx="6737370" cy="87361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/>
              <a:t>Дякую</a:t>
            </a:r>
            <a:r>
              <a:rPr lang="ru-RU" sz="4400" b="0" dirty="0"/>
              <a:t> за </a:t>
            </a:r>
            <a:r>
              <a:rPr lang="ru-RU" sz="4400" b="0" dirty="0" err="1"/>
              <a:t>увагу</a:t>
            </a:r>
            <a:r>
              <a:rPr lang="ru-RU" sz="4400" b="0" dirty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val="3748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D89B-3BB8-4679-A197-5BFF66E93E58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865"/>
            <a:ext cx="9144000" cy="5345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501" y="2045234"/>
            <a:ext cx="7921064" cy="1468800"/>
          </a:xfr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06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A09-6336-4CC0-B704-BE074018A4D8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2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4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CA28-70DC-4C01-BF71-5EA7E7EB8EC9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8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3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4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4" y="2751143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CD7-2223-44E5-A988-BD23A24966B7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1C5B-E6F8-4777-81C7-3DCF0A75AC65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300-2B48-4C43-AE3C-EC76D80D3008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ABAE-BC60-4BAF-B0FF-00DC40E81C5E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27"/>
            <a:ext cx="3639741" cy="1617163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0" y="6405507"/>
            <a:ext cx="732659" cy="365125"/>
          </a:xfrm>
        </p:spPr>
        <p:txBody>
          <a:bodyPr/>
          <a:lstStyle/>
          <a:p>
            <a:fld id="{0494AF85-5BDE-44DA-A929-3B8C031CEA08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405507"/>
            <a:ext cx="2471560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6280033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447188"/>
            <a:ext cx="72919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E0470AC-149C-4EE0-AA3C-4745CBAC183F}" type="datetime1">
              <a:rPr lang="uk-UA" smtClean="0"/>
              <a:pPr/>
              <a:t>29.12.2025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35924" y="6502685"/>
            <a:ext cx="9008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7" r:id="rId10"/>
  </p:sldLayoutIdLst>
  <p:hf sldNum="0" hdr="0"/>
  <p:txStyles>
    <p:titleStyle>
      <a:lvl1pPr algn="ctr" defTabSz="457189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49680"/>
            <a:ext cx="9144000" cy="3308672"/>
          </a:xfrm>
          <a:ln>
            <a:noFill/>
          </a:ln>
        </p:spPr>
        <p:txBody>
          <a:bodyPr/>
          <a:lstStyle/>
          <a:p>
            <a:pPr indent="450215" algn="ctr">
              <a:lnSpc>
                <a:spcPct val="115000"/>
              </a:lnSpc>
            </a:pPr>
            <a:r>
              <a:rPr lang="uk-UA" sz="2400" b="0" dirty="0">
                <a:solidFill>
                  <a:srgbClr val="0070C0"/>
                </a:solidFill>
              </a:rPr>
              <a:t>Кафедра політології та соціології</a:t>
            </a:r>
            <a:br>
              <a:rPr lang="uk-UA" sz="2400" b="0" dirty="0">
                <a:solidFill>
                  <a:srgbClr val="0070C0"/>
                </a:solidFill>
              </a:rPr>
            </a:br>
            <a:r>
              <a:rPr lang="uk-UA" sz="2400" b="0" dirty="0">
                <a:solidFill>
                  <a:srgbClr val="0070C0"/>
                </a:solidFill>
              </a:rPr>
              <a:t>Кафедра філософії та релігієзнавства</a:t>
            </a:r>
            <a:br>
              <a:rPr lang="uk-UA" sz="2800" b="0" dirty="0"/>
            </a:br>
            <a:r>
              <a:rPr lang="uk-UA" sz="1200" b="0" dirty="0"/>
              <a:t> </a:t>
            </a:r>
            <a:br>
              <a:rPr lang="uk-UA" sz="4800" dirty="0"/>
            </a:br>
            <a:r>
              <a:rPr lang="uk-UA" sz="3600" dirty="0">
                <a:solidFill>
                  <a:srgbClr val="008080"/>
                </a:solidFill>
              </a:rPr>
              <a:t>«Гуманітарна безпека України </a:t>
            </a:r>
            <a:br>
              <a:rPr lang="uk-UA" sz="3600" dirty="0">
                <a:solidFill>
                  <a:srgbClr val="008080"/>
                </a:solidFill>
              </a:rPr>
            </a:br>
            <a:r>
              <a:rPr lang="uk-UA" sz="3600" dirty="0">
                <a:solidFill>
                  <a:srgbClr val="008080"/>
                </a:solidFill>
              </a:rPr>
              <a:t>в контексті системних і позасистемних викликів сучасності»</a:t>
            </a:r>
            <a:endParaRPr lang="uk-UA" sz="3600" b="0" dirty="0"/>
          </a:p>
        </p:txBody>
      </p:sp>
      <p:sp>
        <p:nvSpPr>
          <p:cNvPr id="9" name="Місце для вмісту 17"/>
          <p:cNvSpPr txBox="1">
            <a:spLocks/>
          </p:cNvSpPr>
          <p:nvPr/>
        </p:nvSpPr>
        <p:spPr>
          <a:xfrm>
            <a:off x="3056021" y="4836695"/>
            <a:ext cx="5828900" cy="18231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buClr>
                <a:schemeClr val="accent1"/>
              </a:buClr>
            </a:pPr>
            <a:r>
              <a:rPr lang="uk-UA" sz="2000" noProof="0" dirty="0">
                <a:solidFill>
                  <a:srgbClr val="0070C0"/>
                </a:solidFill>
              </a:rPr>
              <a:t>кафедра політології та соціології</a:t>
            </a:r>
          </a:p>
          <a:p>
            <a:pPr marL="342891" lvl="0" indent="-342891" defTabSz="457189">
              <a:buClr>
                <a:schemeClr val="accent1"/>
              </a:buClr>
            </a:pPr>
            <a:r>
              <a:rPr lang="uk-UA" sz="2000" dirty="0">
                <a:solidFill>
                  <a:srgbClr val="0070C0"/>
                </a:solidFill>
              </a:rPr>
              <a:t>кафедра філософії та релігієзнавства </a:t>
            </a:r>
            <a:endParaRPr lang="uk-UA" sz="2000" noProof="0" dirty="0">
              <a:solidFill>
                <a:srgbClr val="0070C0"/>
              </a:solidFill>
            </a:endParaRPr>
          </a:p>
          <a:p>
            <a:pPr marL="342891" lvl="0" indent="-342891" defTabSz="457189">
              <a:buClr>
                <a:schemeClr val="accent1"/>
              </a:buClr>
            </a:pPr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Факультету</a:t>
            </a:r>
            <a:r>
              <a:rPr kumimoji="0" lang="uk-UA" sz="2000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суспільно-гуманітарних наук</a:t>
            </a:r>
          </a:p>
          <a:p>
            <a:pPr marL="342891" lvl="0" indent="-342891" defTabSz="457189">
              <a:buClr>
                <a:schemeClr val="accent1"/>
              </a:buClr>
            </a:pPr>
            <a:r>
              <a:rPr lang="uk-UA" sz="2000" baseline="0" noProof="0" dirty="0">
                <a:solidFill>
                  <a:srgbClr val="0070C0"/>
                </a:solidFill>
              </a:rPr>
              <a:t>Київського</a:t>
            </a:r>
            <a:r>
              <a:rPr lang="uk-UA" sz="2000" noProof="0" dirty="0">
                <a:solidFill>
                  <a:srgbClr val="0070C0"/>
                </a:solidFill>
              </a:rPr>
              <a:t> університету імені Бориса Грінченка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1F4C-0458-47F2-A6F9-C8F0371FDC21}" type="datetime1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29.12.2025</a:t>
            </a:fld>
            <a:endParaRPr lang="en-US" alt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992790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Науково-прикладними результатами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3982731"/>
              </p:ext>
            </p:extLst>
          </p:nvPr>
        </p:nvGraphicFramePr>
        <p:xfrm>
          <a:off x="0" y="1087438"/>
          <a:ext cx="896112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1F4C-0458-47F2-A6F9-C8F0371FDC21}" type="datetime1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29.12.2025</a:t>
            </a:fld>
            <a:endParaRPr lang="en-US" alt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992790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Науково-прикладними результатами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7793329"/>
              </p:ext>
            </p:extLst>
          </p:nvPr>
        </p:nvGraphicFramePr>
        <p:xfrm>
          <a:off x="0" y="1087438"/>
          <a:ext cx="896112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1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</a:rPr>
              <a:t>Виконавці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04952" y="1481958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Виконавці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3179146"/>
              </p:ext>
            </p:extLst>
          </p:nvPr>
        </p:nvGraphicFramePr>
        <p:xfrm>
          <a:off x="198270" y="1441214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07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</a:rPr>
              <a:t>Виконавці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9711748"/>
              </p:ext>
            </p:extLst>
          </p:nvPr>
        </p:nvGraphicFramePr>
        <p:xfrm>
          <a:off x="204952" y="1481958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73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49680"/>
            <a:ext cx="9144000" cy="3275023"/>
          </a:xfrm>
          <a:ln>
            <a:noFill/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br>
              <a:rPr lang="uk-UA" sz="2800" b="0" dirty="0"/>
            </a:br>
            <a:r>
              <a:rPr lang="uk-UA" sz="1200" b="0" dirty="0"/>
              <a:t> </a:t>
            </a:r>
            <a:br>
              <a:rPr lang="uk-UA" sz="4800" dirty="0"/>
            </a:br>
            <a:r>
              <a:rPr lang="uk-UA" sz="4800" dirty="0">
                <a:solidFill>
                  <a:srgbClr val="008080"/>
                </a:solidFill>
              </a:rPr>
              <a:t>Дякуємо за увагу!</a:t>
            </a:r>
            <a:br>
              <a:rPr lang="uk-UA" sz="4800" dirty="0"/>
            </a:br>
            <a:br>
              <a:rPr lang="uk-UA" sz="1400" dirty="0"/>
            </a:br>
            <a:endParaRPr lang="uk-UA" sz="2800" b="0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1112520" y="4503743"/>
            <a:ext cx="2484120" cy="17903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вмісту 17"/>
          <p:cNvSpPr txBox="1">
            <a:spLocks/>
          </p:cNvSpPr>
          <p:nvPr/>
        </p:nvSpPr>
        <p:spPr>
          <a:xfrm>
            <a:off x="3596640" y="4518983"/>
            <a:ext cx="5288280" cy="21408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7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endParaRPr lang="uk-UA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40405" y="928048"/>
            <a:ext cx="8619816" cy="5929954"/>
          </a:xfrm>
        </p:spPr>
        <p:txBody>
          <a:bodyPr>
            <a:normAutofit fontScale="77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effectLst/>
                <a:ea typeface="Times New Roman" panose="02020603050405020304" pitchFamily="18" charset="0"/>
              </a:rPr>
              <a:t>зумовлена </a:t>
            </a:r>
            <a:r>
              <a:rPr lang="uk-UA" sz="2600" dirty="0">
                <a:ea typeface="Times New Roman" panose="02020603050405020304" pitchFamily="18" charset="0"/>
              </a:rPr>
              <a:t>сучас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ним запитом осмислення і забезпечення гуманітарної безпеки України, а також з’ясування сутності й природи «викликів» як </a:t>
            </a:r>
            <a:r>
              <a:rPr lang="uk-UA" sz="2600" dirty="0">
                <a:effectLst/>
                <a:ea typeface="Arial" panose="020B0604020202020204" pitchFamily="34" charset="0"/>
              </a:rPr>
              <a:t>парадоксальних феноменів, котрі, визначаючи життя окремих людей й соціумів, не знайшли належного відображення у самостійних теоретичних </a:t>
            </a:r>
            <a:r>
              <a:rPr lang="uk-UA" sz="2600" dirty="0">
                <a:ea typeface="Arial" panose="020B0604020202020204" pitchFamily="34" charset="0"/>
              </a:rPr>
              <a:t>сфер</a:t>
            </a:r>
            <a:r>
              <a:rPr lang="uk-UA" sz="2600" dirty="0">
                <a:effectLst/>
                <a:ea typeface="Arial" panose="020B0604020202020204" pitchFamily="34" charset="0"/>
              </a:rPr>
              <a:t>ах політології, соціології, філософії та релігієзнавства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effectLst/>
                <a:ea typeface="Times New Roman" panose="02020603050405020304" pitchFamily="18" charset="0"/>
              </a:rPr>
              <a:t>Дослідження наукової проблеми гуманітарної безпеки України в контексті системних та позасистемних викликів сучасності в умовах університету відповідає чинній нормативно-правовій базі – Законам України: «Про освіту» (2017 р.), «Про вищу освіту» (2014 р.).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Окремі аспекти заявленої наукової проблеми актуалізовано в чинних нині в Україні професійних стандартах, а саме: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Стандарту вищої освіти за спеціальністю</a:t>
            </a:r>
            <a:r>
              <a:rPr lang="uk-UA" sz="2600" dirty="0">
                <a:effectLst/>
                <a:ea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052 «Політологія» для першого (бакалаврського) рівня вищої освіти;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Стандарту вищої освіти за спеціальністю</a:t>
            </a:r>
            <a:r>
              <a:rPr lang="uk-UA" sz="2600" dirty="0">
                <a:effectLst/>
                <a:ea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052 «Політологія» для другого (магістерського) рівня вищої освіти; С</a:t>
            </a:r>
            <a:r>
              <a:rPr lang="x-none" sz="2600" kern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тандарту вищої освіти за спеціальністю 033 «Філософія» для другого (магістерського) рівня вищої освіти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endParaRPr lang="uk-UA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40405" y="928048"/>
            <a:ext cx="8619816" cy="5929954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endParaRPr lang="uk-UA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сьогодні відсутньою є цілісна політологічна та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філософсько-релігієзнавча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верифікація системних і позасистемних викликів сучасності у контексті гуманітарної безпеки нашої держави, а саме: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1) недостатньо досліджено проблематику системних і позасистемних викликів як 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парадоксальних феноменів, що визначають вектори суспільно-політичного розвитку чере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 розбіжності в уявленнях про сутність викликів, котрі нерідко </a:t>
            </a:r>
            <a:r>
              <a:rPr lang="uk-UA" sz="2000" b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тлумачаться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як точки зламу політичної системи або ознаки </a:t>
            </a:r>
            <a:r>
              <a:rPr lang="uk-UA" sz="2000" b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дисфункціональності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2)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визначення викликів (як 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причин, передумов, симптомів, маркерів, моментів актуалізації) 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спорідненими поняттями (протиріччя, конфлікт, злам, розрив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ризик, зрив,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руйнація, криза); </a:t>
            </a: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3779" y="6362644"/>
            <a:ext cx="648324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br>
              <a:rPr lang="uk-UA" sz="2600" dirty="0">
                <a:solidFill>
                  <a:schemeClr val="bg1"/>
                </a:solidFill>
              </a:rPr>
            </a:b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83779" y="1466193"/>
            <a:ext cx="8576442" cy="3878317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3) виокремлення видів системних і позасистемних викликів залежно від проявів  – державні, інституційні, структурні, парламентські, виборчі, ціннісні, цивілізаційні, політико-культурні;</a:t>
            </a:r>
            <a:r>
              <a:rPr lang="x-none" sz="2000" dirty="0">
                <a:effectLst/>
              </a:rPr>
              <a:t> </a:t>
            </a:r>
            <a:endParaRPr lang="uk-UA" sz="2000" dirty="0">
              <a:effectLst/>
              <a:ea typeface="Arial" panose="020B0604020202020204" pitchFamily="34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4) вимагають теоретичного філософського й </a:t>
            </a:r>
            <a:r>
              <a:rPr lang="uk-UA" sz="2000" dirty="0" err="1">
                <a:effectLst/>
                <a:ea typeface="Arial" panose="020B0604020202020204" pitchFamily="34" charset="0"/>
              </a:rPr>
              <a:t>релігієзнавчого</a:t>
            </a:r>
            <a:r>
              <a:rPr lang="uk-UA" sz="2000" dirty="0">
                <a:effectLst/>
                <a:ea typeface="Arial" panose="020B0604020202020204" pitchFamily="34" charset="0"/>
              </a:rPr>
              <a:t> осмислення актуальні питання гуманітарної безпеки України як важливого складника національної безпеки;</a:t>
            </a:r>
            <a:r>
              <a:rPr lang="x-none" sz="2000" dirty="0">
                <a:effectLst/>
              </a:rPr>
              <a:t> </a:t>
            </a:r>
            <a:endParaRPr lang="uk-UA" sz="2000" dirty="0">
              <a:effectLst/>
              <a:ea typeface="Arial" panose="020B0604020202020204" pitchFamily="34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5) слід запропонувати бачення векторів розвитку України в гуманітарній сфері через практичні пропозиції дослідників заявленої наукової теми, зокрема в аспектах освіти, культури та релігії.</a:t>
            </a:r>
            <a:r>
              <a:rPr lang="x-none" sz="2000" dirty="0">
                <a:effectLst/>
              </a:rPr>
              <a:t> </a:t>
            </a:r>
            <a:endParaRPr lang="uk-UA" sz="20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166256"/>
            <a:ext cx="7359230" cy="712518"/>
          </a:xfrm>
        </p:spPr>
        <p:txBody>
          <a:bodyPr/>
          <a:lstStyle/>
          <a:p>
            <a:r>
              <a:rPr lang="uk-UA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 дослідження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289035" y="2017985"/>
            <a:ext cx="8610600" cy="3957145"/>
          </a:xfrm>
          <a:prstGeom prst="rect">
            <a:avLst/>
          </a:prstGeom>
          <a:solidFill>
            <a:srgbClr val="008080"/>
          </a:solidFill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400" b="1" dirty="0">
                <a:solidFill>
                  <a:schemeClr val="bg1"/>
                </a:solidFill>
              </a:rPr>
              <a:t>Мета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дослідження</a:t>
            </a:r>
            <a:r>
              <a:rPr lang="uk-UA" sz="2400" dirty="0">
                <a:solidFill>
                  <a:schemeClr val="bg1"/>
                </a:solidFill>
              </a:rPr>
              <a:t> – </a:t>
            </a:r>
            <a:r>
              <a:rPr lang="uk-UA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на основі комплексного вивчення провідних теорій та концепцій, українських і світових практик, – дослідити, обґрунтувати, розробити та перевірити в межах прикладної політології, а також філософії і релігієзнавства сукупність системних і позасистемних викликів сучасності в контексті гуманітарної безпеки України, зокрема моделювання функціонування та розвитку політичних систем, ролі релігійних організацій, освітніх інституцій у становленні громадянського суспільства.</a:t>
            </a:r>
            <a:r>
              <a:rPr lang="x-none" sz="2400" dirty="0"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04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166256"/>
            <a:ext cx="7359230" cy="712518"/>
          </a:xfrm>
        </p:spPr>
        <p:txBody>
          <a:bodyPr/>
          <a:lstStyle/>
          <a:p>
            <a:r>
              <a:rPr lang="uk-UA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Об'єкт та предмет дослідження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289035" y="2017985"/>
            <a:ext cx="8610600" cy="3957145"/>
          </a:xfrm>
          <a:prstGeom prst="rect">
            <a:avLst/>
          </a:prstGeom>
          <a:solidFill>
            <a:srgbClr val="008080"/>
          </a:solidFill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800" b="1" dirty="0">
                <a:solidFill>
                  <a:schemeClr val="bg1"/>
                </a:solidFill>
              </a:rPr>
              <a:t>Об’єкт дослідження</a:t>
            </a:r>
            <a:r>
              <a:rPr lang="uk-UA" sz="2800" dirty="0">
                <a:solidFill>
                  <a:schemeClr val="bg1"/>
                </a:solidFill>
              </a:rPr>
              <a:t> –  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гуманітарна безпека України в системних і позасистемних викликах сучасності.</a:t>
            </a:r>
            <a:r>
              <a:rPr lang="x-none" sz="2800" dirty="0">
                <a:solidFill>
                  <a:schemeClr val="bg1"/>
                </a:solidFill>
                <a:effectLst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800" b="1" dirty="0">
                <a:solidFill>
                  <a:schemeClr val="bg1"/>
                </a:solidFill>
              </a:rPr>
              <a:t>Предмет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дослідження</a:t>
            </a:r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політологічне, філософське, </a:t>
            </a:r>
            <a:r>
              <a:rPr lang="uk-UA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релігієзнавче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дослідження гуманітарної безпеки України у контексті системних і позасистемних викликів сучасності.</a:t>
            </a:r>
            <a:r>
              <a:rPr lang="x-none" sz="2800" dirty="0">
                <a:solidFill>
                  <a:schemeClr val="bg1"/>
                </a:solidFill>
                <a:effectLst/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8256500"/>
              </p:ext>
            </p:extLst>
          </p:nvPr>
        </p:nvGraphicFramePr>
        <p:xfrm>
          <a:off x="0" y="1087438"/>
          <a:ext cx="8961120" cy="56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99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8807191"/>
              </p:ext>
            </p:extLst>
          </p:nvPr>
        </p:nvGraphicFramePr>
        <p:xfrm>
          <a:off x="0" y="1087438"/>
          <a:ext cx="8961120" cy="56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5663610"/>
              </p:ext>
            </p:extLst>
          </p:nvPr>
        </p:nvGraphicFramePr>
        <p:xfrm>
          <a:off x="0" y="1087439"/>
          <a:ext cx="8961120" cy="561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plate-korp-4x3 (1)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ії-4X3.potx" id="{12CC6966-097A-4928-8E64-6B21BE9A905C}" vid="{FDA040A6-25AC-45EA-AD62-9995BBEFC2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template-korp-4x3 (1)</Template>
  <TotalTime>873</TotalTime>
  <Words>1526</Words>
  <Application>Microsoft Office PowerPoint</Application>
  <PresentationFormat>Екран (4:3)</PresentationFormat>
  <Paragraphs>116</Paragraphs>
  <Slides>15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 2</vt:lpstr>
      <vt:lpstr>template-korp-4x3 (1)</vt:lpstr>
      <vt:lpstr>Кафедра політології та соціології Кафедра філософії та релігієзнавства   «Гуманітарна безпека України  в контексті системних і позасистемних викликів сучасності»</vt:lpstr>
      <vt:lpstr>Актуальність теми </vt:lpstr>
      <vt:lpstr>Актуальність теми </vt:lpstr>
      <vt:lpstr>Актуальність теми  </vt:lpstr>
      <vt:lpstr>Мета дослідження</vt:lpstr>
      <vt:lpstr>Об'єкт та предмет дослідження</vt:lpstr>
      <vt:lpstr>Очікуваними результатами дослідження  стануть описані на теоретичному рівні системні та позасистемні виклики</vt:lpstr>
      <vt:lpstr>Очікуваними результатами дослідження  стануть описані на теоретичному рівні системні та позасистемні виклики</vt:lpstr>
      <vt:lpstr>Очікуваними результатами дослідження  стануть описані на теоретичному рівні системні та позасистемні виклики</vt:lpstr>
      <vt:lpstr>Науково-прикладними результатами   стануть</vt:lpstr>
      <vt:lpstr>Науково-прикладними результатами   стануть</vt:lpstr>
      <vt:lpstr>Виконавці</vt:lpstr>
      <vt:lpstr>Виконавці</vt:lpstr>
      <vt:lpstr>Виконавці</vt:lpstr>
      <vt:lpstr>   Дякуємо за увагу!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Dagra</dc:creator>
  <cp:lastModifiedBy>INTEL</cp:lastModifiedBy>
  <cp:revision>95</cp:revision>
  <dcterms:created xsi:type="dcterms:W3CDTF">2021-12-07T09:01:38Z</dcterms:created>
  <dcterms:modified xsi:type="dcterms:W3CDTF">2025-12-28T23:22:51Z</dcterms:modified>
</cp:coreProperties>
</file>